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38" r:id="rId2"/>
  </p:sldMasterIdLst>
  <p:notesMasterIdLst>
    <p:notesMasterId r:id="rId25"/>
  </p:notesMasterIdLst>
  <p:handoutMasterIdLst>
    <p:handoutMasterId r:id="rId26"/>
  </p:handoutMasterIdLst>
  <p:sldIdLst>
    <p:sldId id="305" r:id="rId3"/>
    <p:sldId id="437" r:id="rId4"/>
    <p:sldId id="466" r:id="rId5"/>
    <p:sldId id="456" r:id="rId6"/>
    <p:sldId id="459" r:id="rId7"/>
    <p:sldId id="448" r:id="rId8"/>
    <p:sldId id="399" r:id="rId9"/>
    <p:sldId id="410" r:id="rId10"/>
    <p:sldId id="464" r:id="rId11"/>
    <p:sldId id="412" r:id="rId12"/>
    <p:sldId id="465" r:id="rId13"/>
    <p:sldId id="414" r:id="rId14"/>
    <p:sldId id="402" r:id="rId15"/>
    <p:sldId id="447" r:id="rId16"/>
    <p:sldId id="463" r:id="rId17"/>
    <p:sldId id="405" r:id="rId18"/>
    <p:sldId id="433" r:id="rId19"/>
    <p:sldId id="432" r:id="rId20"/>
    <p:sldId id="454" r:id="rId21"/>
    <p:sldId id="460" r:id="rId22"/>
    <p:sldId id="325" r:id="rId23"/>
    <p:sldId id="295" r:id="rId24"/>
  </p:sldIdLst>
  <p:sldSz cx="10693400" cy="7561263"/>
  <p:notesSz cx="9774238" cy="672465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8700" b="1" kern="1200">
        <a:solidFill>
          <a:srgbClr val="FFD624"/>
        </a:solidFill>
        <a:latin typeface="Verdana" panose="020B0604030504040204" pitchFamily="34" charset="0"/>
        <a:ea typeface="+mn-ea"/>
        <a:cs typeface="+mn-cs"/>
      </a:defRPr>
    </a:lvl1pPr>
    <a:lvl2pPr marL="452438" indent="1588" algn="l" rtl="0" eaLnBrk="0" fontAlgn="base" hangingPunct="0">
      <a:spcBef>
        <a:spcPct val="0"/>
      </a:spcBef>
      <a:spcAft>
        <a:spcPct val="0"/>
      </a:spcAft>
      <a:defRPr sz="8700" b="1" kern="1200">
        <a:solidFill>
          <a:srgbClr val="FFD624"/>
        </a:solidFill>
        <a:latin typeface="Verdana" panose="020B0604030504040204" pitchFamily="34" charset="0"/>
        <a:ea typeface="+mn-ea"/>
        <a:cs typeface="+mn-cs"/>
      </a:defRPr>
    </a:lvl2pPr>
    <a:lvl3pPr marL="908050" indent="1588" algn="l" rtl="0" eaLnBrk="0" fontAlgn="base" hangingPunct="0">
      <a:spcBef>
        <a:spcPct val="0"/>
      </a:spcBef>
      <a:spcAft>
        <a:spcPct val="0"/>
      </a:spcAft>
      <a:defRPr sz="8700" b="1" kern="1200">
        <a:solidFill>
          <a:srgbClr val="FFD624"/>
        </a:solidFill>
        <a:latin typeface="Verdana" panose="020B0604030504040204" pitchFamily="34" charset="0"/>
        <a:ea typeface="+mn-ea"/>
        <a:cs typeface="+mn-cs"/>
      </a:defRPr>
    </a:lvl3pPr>
    <a:lvl4pPr marL="1363663" indent="1588" algn="l" rtl="0" eaLnBrk="0" fontAlgn="base" hangingPunct="0">
      <a:spcBef>
        <a:spcPct val="0"/>
      </a:spcBef>
      <a:spcAft>
        <a:spcPct val="0"/>
      </a:spcAft>
      <a:defRPr sz="8700" b="1" kern="1200">
        <a:solidFill>
          <a:srgbClr val="FFD624"/>
        </a:solidFill>
        <a:latin typeface="Verdana" panose="020B0604030504040204" pitchFamily="34" charset="0"/>
        <a:ea typeface="+mn-ea"/>
        <a:cs typeface="+mn-cs"/>
      </a:defRPr>
    </a:lvl4pPr>
    <a:lvl5pPr marL="1819275" indent="1588" algn="l" rtl="0" eaLnBrk="0" fontAlgn="base" hangingPunct="0">
      <a:spcBef>
        <a:spcPct val="0"/>
      </a:spcBef>
      <a:spcAft>
        <a:spcPct val="0"/>
      </a:spcAft>
      <a:defRPr sz="8700" b="1" kern="1200">
        <a:solidFill>
          <a:srgbClr val="FFD624"/>
        </a:solidFill>
        <a:latin typeface="Verdana" panose="020B0604030504040204" pitchFamily="34" charset="0"/>
        <a:ea typeface="+mn-ea"/>
        <a:cs typeface="+mn-cs"/>
      </a:defRPr>
    </a:lvl5pPr>
    <a:lvl6pPr marL="2286000" algn="l" defTabSz="914400" rtl="0" eaLnBrk="1" latinLnBrk="0" hangingPunct="1">
      <a:defRPr sz="8700" b="1" kern="1200">
        <a:solidFill>
          <a:srgbClr val="FFD624"/>
        </a:solidFill>
        <a:latin typeface="Verdana" panose="020B0604030504040204" pitchFamily="34" charset="0"/>
        <a:ea typeface="+mn-ea"/>
        <a:cs typeface="+mn-cs"/>
      </a:defRPr>
    </a:lvl6pPr>
    <a:lvl7pPr marL="2743200" algn="l" defTabSz="914400" rtl="0" eaLnBrk="1" latinLnBrk="0" hangingPunct="1">
      <a:defRPr sz="8700" b="1" kern="1200">
        <a:solidFill>
          <a:srgbClr val="FFD624"/>
        </a:solidFill>
        <a:latin typeface="Verdana" panose="020B0604030504040204" pitchFamily="34" charset="0"/>
        <a:ea typeface="+mn-ea"/>
        <a:cs typeface="+mn-cs"/>
      </a:defRPr>
    </a:lvl7pPr>
    <a:lvl8pPr marL="3200400" algn="l" defTabSz="914400" rtl="0" eaLnBrk="1" latinLnBrk="0" hangingPunct="1">
      <a:defRPr sz="8700" b="1" kern="1200">
        <a:solidFill>
          <a:srgbClr val="FFD624"/>
        </a:solidFill>
        <a:latin typeface="Verdana" panose="020B0604030504040204" pitchFamily="34" charset="0"/>
        <a:ea typeface="+mn-ea"/>
        <a:cs typeface="+mn-cs"/>
      </a:defRPr>
    </a:lvl8pPr>
    <a:lvl9pPr marL="3657600" algn="l" defTabSz="914400" rtl="0" eaLnBrk="1" latinLnBrk="0" hangingPunct="1">
      <a:defRPr sz="8700" b="1" kern="1200">
        <a:solidFill>
          <a:srgbClr val="FFD624"/>
        </a:solidFill>
        <a:latin typeface="Verdana" panose="020B060403050404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19">
          <p15:clr>
            <a:srgbClr val="A4A3A4"/>
          </p15:clr>
        </p15:guide>
        <p15:guide id="2" pos="307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CC00"/>
    <a:srgbClr val="28D651"/>
    <a:srgbClr val="59A55D"/>
    <a:srgbClr val="00589A"/>
    <a:srgbClr val="1243DE"/>
    <a:srgbClr val="005DA2"/>
    <a:srgbClr val="271575"/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137" autoAdjust="0"/>
    <p:restoredTop sz="99656" autoAdjust="0"/>
  </p:normalViewPr>
  <p:slideViewPr>
    <p:cSldViewPr>
      <p:cViewPr varScale="1">
        <p:scale>
          <a:sx n="101" d="100"/>
          <a:sy n="101" d="100"/>
        </p:scale>
        <p:origin x="1260" y="120"/>
      </p:cViewPr>
      <p:guideLst>
        <p:guide orient="horz" pos="2382"/>
        <p:guide pos="3368"/>
      </p:guideLst>
    </p:cSldViewPr>
  </p:slideViewPr>
  <p:outlineViewPr>
    <p:cViewPr>
      <p:scale>
        <a:sx n="33" d="100"/>
        <a:sy n="33" d="100"/>
      </p:scale>
      <p:origin x="0" y="1442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2172" y="-90"/>
      </p:cViewPr>
      <p:guideLst>
        <p:guide orient="horz" pos="2119"/>
        <p:guide pos="307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AA6BEC5-0F26-4561-993E-6AAC6D9A029D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4EA29593-AB06-4C32-A58A-121C67733B5A}">
      <dgm:prSet phldrT="[Text]"/>
      <dgm:spPr>
        <a:solidFill>
          <a:srgbClr val="00B0F0"/>
        </a:solidFill>
      </dgm:spPr>
      <dgm:t>
        <a:bodyPr/>
        <a:lstStyle/>
        <a:p>
          <a:r>
            <a:rPr lang="en-GB" b="1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WHAT ?</a:t>
          </a:r>
          <a:endParaRPr lang="en-GB" b="1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179C40C-6583-4322-AAC3-30B93B1AE545}" type="parTrans" cxnId="{963DF93B-3809-4746-9CE8-D371BDC4C120}">
      <dgm:prSet/>
      <dgm:spPr/>
      <dgm:t>
        <a:bodyPr/>
        <a:lstStyle/>
        <a:p>
          <a:endParaRPr lang="en-GB"/>
        </a:p>
      </dgm:t>
    </dgm:pt>
    <dgm:pt modelId="{518286B6-FD72-4114-B1BF-B02F0EDE1456}" type="sibTrans" cxnId="{963DF93B-3809-4746-9CE8-D371BDC4C120}">
      <dgm:prSet/>
      <dgm:spPr/>
      <dgm:t>
        <a:bodyPr/>
        <a:lstStyle/>
        <a:p>
          <a:endParaRPr lang="en-GB"/>
        </a:p>
      </dgm:t>
    </dgm:pt>
    <dgm:pt modelId="{77EB6D6E-915B-4CD1-8A32-46E83931824A}">
      <dgm:prSet phldrT="[Text]" custT="1"/>
      <dgm:spPr/>
      <dgm:t>
        <a:bodyPr/>
        <a:lstStyle/>
        <a:p>
          <a:r>
            <a:rPr lang="en-GB" altLang="en-US" sz="2200" dirty="0" smtClean="0"/>
            <a:t>An amendment to the grant agreement is necessary to </a:t>
          </a:r>
          <a:r>
            <a:rPr lang="en-GB" altLang="en-US" sz="2200" b="1" dirty="0" smtClean="0"/>
            <a:t>change </a:t>
          </a:r>
          <a:r>
            <a:rPr lang="en-GB" altLang="en-US" sz="2200" dirty="0" smtClean="0"/>
            <a:t>the </a:t>
          </a:r>
          <a:r>
            <a:rPr lang="en-GB" altLang="en-US" sz="2200" b="1" dirty="0" smtClean="0"/>
            <a:t>terms and conditions </a:t>
          </a:r>
          <a:r>
            <a:rPr lang="en-GB" altLang="en-US" sz="2200" dirty="0" smtClean="0"/>
            <a:t>of a GA </a:t>
          </a:r>
          <a:r>
            <a:rPr lang="en-GB" altLang="en-US" sz="1800" dirty="0" smtClean="0"/>
            <a:t>(only specific data, options), </a:t>
          </a:r>
          <a:r>
            <a:rPr lang="en-GB" altLang="en-US" sz="1800" b="1" dirty="0" smtClean="0"/>
            <a:t>Annexes 1 and 2 </a:t>
          </a:r>
          <a:endParaRPr lang="en-GB" sz="1800" b="1" dirty="0"/>
        </a:p>
      </dgm:t>
    </dgm:pt>
    <dgm:pt modelId="{0E5CFD6F-457E-4A70-97EB-0E8BC04EC744}" type="parTrans" cxnId="{76A0BF16-8D6E-4D46-BD15-ED7AF8476CF5}">
      <dgm:prSet/>
      <dgm:spPr/>
      <dgm:t>
        <a:bodyPr/>
        <a:lstStyle/>
        <a:p>
          <a:endParaRPr lang="en-GB"/>
        </a:p>
      </dgm:t>
    </dgm:pt>
    <dgm:pt modelId="{36181561-A8FD-424B-B0FD-C51936B80DB8}" type="sibTrans" cxnId="{76A0BF16-8D6E-4D46-BD15-ED7AF8476CF5}">
      <dgm:prSet/>
      <dgm:spPr/>
      <dgm:t>
        <a:bodyPr/>
        <a:lstStyle/>
        <a:p>
          <a:endParaRPr lang="en-GB"/>
        </a:p>
      </dgm:t>
    </dgm:pt>
    <dgm:pt modelId="{294A3353-2313-441C-BD92-7090D1FE2E18}">
      <dgm:prSet phldrT="[Text]"/>
      <dgm:spPr>
        <a:solidFill>
          <a:srgbClr val="00B0F0"/>
        </a:solidFill>
      </dgm:spPr>
      <dgm:t>
        <a:bodyPr/>
        <a:lstStyle/>
        <a:p>
          <a:r>
            <a:rPr lang="en-GB" b="1" dirty="0" smtClean="0"/>
            <a:t>Consequences</a:t>
          </a:r>
          <a:endParaRPr lang="en-GB" b="1" dirty="0"/>
        </a:p>
      </dgm:t>
    </dgm:pt>
    <dgm:pt modelId="{4CA8D652-6E8D-47F5-92AD-EB2C14534FC1}" type="parTrans" cxnId="{3702151D-7E95-4251-AA37-C8CC1C07A3F3}">
      <dgm:prSet/>
      <dgm:spPr/>
      <dgm:t>
        <a:bodyPr/>
        <a:lstStyle/>
        <a:p>
          <a:endParaRPr lang="en-GB"/>
        </a:p>
      </dgm:t>
    </dgm:pt>
    <dgm:pt modelId="{D90AE178-31A5-4936-B859-C9C17D1EAF90}" type="sibTrans" cxnId="{3702151D-7E95-4251-AA37-C8CC1C07A3F3}">
      <dgm:prSet/>
      <dgm:spPr/>
      <dgm:t>
        <a:bodyPr/>
        <a:lstStyle/>
        <a:p>
          <a:endParaRPr lang="en-GB"/>
        </a:p>
      </dgm:t>
    </dgm:pt>
    <dgm:pt modelId="{6BC29B6E-9A7C-4DBD-80D0-8EFDE18061D3}">
      <dgm:prSet phldrT="[Text]" custT="1"/>
      <dgm:spPr/>
      <dgm:t>
        <a:bodyPr/>
        <a:lstStyle/>
        <a:p>
          <a:r>
            <a:rPr lang="en-GB" altLang="en-US" sz="2200" dirty="0" smtClean="0"/>
            <a:t>The amended provisions </a:t>
          </a:r>
          <a:r>
            <a:rPr lang="en-GB" altLang="en-US" sz="2200" b="1" dirty="0" smtClean="0"/>
            <a:t>become an integral part of the GA</a:t>
          </a:r>
          <a:endParaRPr lang="en-GB" sz="2200" dirty="0"/>
        </a:p>
      </dgm:t>
    </dgm:pt>
    <dgm:pt modelId="{EC81E116-37F8-4387-BCB9-3279A6C8E1A1}" type="parTrans" cxnId="{1D255C4B-A427-4A55-9FBB-6F4FDCB01AB8}">
      <dgm:prSet/>
      <dgm:spPr/>
      <dgm:t>
        <a:bodyPr/>
        <a:lstStyle/>
        <a:p>
          <a:endParaRPr lang="en-GB"/>
        </a:p>
      </dgm:t>
    </dgm:pt>
    <dgm:pt modelId="{BA8A34A3-79FE-4990-92BC-75878D4BEF0C}" type="sibTrans" cxnId="{1D255C4B-A427-4A55-9FBB-6F4FDCB01AB8}">
      <dgm:prSet/>
      <dgm:spPr/>
      <dgm:t>
        <a:bodyPr/>
        <a:lstStyle/>
        <a:p>
          <a:endParaRPr lang="en-GB"/>
        </a:p>
      </dgm:t>
    </dgm:pt>
    <dgm:pt modelId="{55B794E4-0FD1-4CEE-96BF-2AB10A61A574}">
      <dgm:prSet custT="1"/>
      <dgm:spPr/>
      <dgm:t>
        <a:bodyPr/>
        <a:lstStyle/>
        <a:p>
          <a:r>
            <a:rPr lang="en-GB" altLang="en-US" sz="2200" dirty="0" smtClean="0"/>
            <a:t>All other provisions remain unchanged and have full effect</a:t>
          </a:r>
        </a:p>
      </dgm:t>
    </dgm:pt>
    <dgm:pt modelId="{B6D6EA34-DB58-4709-8EFB-F25A570B08E2}" type="parTrans" cxnId="{F96C8A23-ECA5-436F-A856-5E74CB3B3DE1}">
      <dgm:prSet/>
      <dgm:spPr/>
      <dgm:t>
        <a:bodyPr/>
        <a:lstStyle/>
        <a:p>
          <a:endParaRPr lang="en-GB"/>
        </a:p>
      </dgm:t>
    </dgm:pt>
    <dgm:pt modelId="{E67539BC-B3F4-4C4E-8505-A32B57AA00C0}" type="sibTrans" cxnId="{F96C8A23-ECA5-436F-A856-5E74CB3B3DE1}">
      <dgm:prSet/>
      <dgm:spPr/>
      <dgm:t>
        <a:bodyPr/>
        <a:lstStyle/>
        <a:p>
          <a:endParaRPr lang="en-GB"/>
        </a:p>
      </dgm:t>
    </dgm:pt>
    <dgm:pt modelId="{4BD0B582-64A9-4B46-858E-07BA7E1DD41B}">
      <dgm:prSet phldrT="[Text]"/>
      <dgm:spPr>
        <a:solidFill>
          <a:srgbClr val="00B0F0"/>
        </a:solidFill>
      </dgm:spPr>
      <dgm:t>
        <a:bodyPr/>
        <a:lstStyle/>
        <a:p>
          <a:r>
            <a:rPr lang="en-GB" dirty="0" smtClean="0"/>
            <a:t>Article 55 MGA</a:t>
          </a:r>
          <a:endParaRPr lang="en-GB" dirty="0"/>
        </a:p>
      </dgm:t>
    </dgm:pt>
    <dgm:pt modelId="{91A6A2D1-B515-48D5-B12F-105AD92AA9A5}" type="parTrans" cxnId="{2266D2F1-B507-44D5-9809-09677F5BC1AF}">
      <dgm:prSet/>
      <dgm:spPr/>
      <dgm:t>
        <a:bodyPr/>
        <a:lstStyle/>
        <a:p>
          <a:endParaRPr lang="en-GB"/>
        </a:p>
      </dgm:t>
    </dgm:pt>
    <dgm:pt modelId="{578979C8-A987-4125-A5E2-1C595B93E207}" type="sibTrans" cxnId="{2266D2F1-B507-44D5-9809-09677F5BC1AF}">
      <dgm:prSet/>
      <dgm:spPr/>
      <dgm:t>
        <a:bodyPr/>
        <a:lstStyle/>
        <a:p>
          <a:endParaRPr lang="en-GB"/>
        </a:p>
      </dgm:t>
    </dgm:pt>
    <dgm:pt modelId="{9AE8D829-8C08-49D3-B33C-F9A2D468F9DB}" type="pres">
      <dgm:prSet presAssocID="{0AA6BEC5-0F26-4561-993E-6AAC6D9A029D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CFA42D1E-C179-46A2-A70B-7420C9D323F5}" type="pres">
      <dgm:prSet presAssocID="{294A3353-2313-441C-BD92-7090D1FE2E18}" presName="boxAndChildren" presStyleCnt="0"/>
      <dgm:spPr/>
    </dgm:pt>
    <dgm:pt modelId="{471A5F92-E169-42C0-9E2B-3991C13E5A6E}" type="pres">
      <dgm:prSet presAssocID="{294A3353-2313-441C-BD92-7090D1FE2E18}" presName="parentTextBox" presStyleLbl="node1" presStyleIdx="0" presStyleCnt="3"/>
      <dgm:spPr/>
      <dgm:t>
        <a:bodyPr/>
        <a:lstStyle/>
        <a:p>
          <a:endParaRPr lang="en-GB"/>
        </a:p>
      </dgm:t>
    </dgm:pt>
    <dgm:pt modelId="{EF66AC85-470B-4DFB-AF95-B1F4C593669D}" type="pres">
      <dgm:prSet presAssocID="{294A3353-2313-441C-BD92-7090D1FE2E18}" presName="entireBox" presStyleLbl="node1" presStyleIdx="0" presStyleCnt="3" custLinFactNeighborY="-4623"/>
      <dgm:spPr/>
      <dgm:t>
        <a:bodyPr/>
        <a:lstStyle/>
        <a:p>
          <a:endParaRPr lang="en-GB"/>
        </a:p>
      </dgm:t>
    </dgm:pt>
    <dgm:pt modelId="{9904FBCF-BC33-4A68-9F3B-7C8C0035214E}" type="pres">
      <dgm:prSet presAssocID="{294A3353-2313-441C-BD92-7090D1FE2E18}" presName="descendantBox" presStyleCnt="0"/>
      <dgm:spPr/>
    </dgm:pt>
    <dgm:pt modelId="{4BE72674-D49A-4AC1-A2A1-0AA80F184A39}" type="pres">
      <dgm:prSet presAssocID="{6BC29B6E-9A7C-4DBD-80D0-8EFDE18061D3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D5CF48C-D00D-4755-BA0D-1A1409E34E49}" type="pres">
      <dgm:prSet presAssocID="{55B794E4-0FD1-4CEE-96BF-2AB10A61A574}" presName="childTextBox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5BCB1440-BC47-45D0-8795-A81272191D44}" type="pres">
      <dgm:prSet presAssocID="{518286B6-FD72-4114-B1BF-B02F0EDE1456}" presName="sp" presStyleCnt="0"/>
      <dgm:spPr/>
    </dgm:pt>
    <dgm:pt modelId="{81785088-A72D-4B74-A5B4-586DE895B97F}" type="pres">
      <dgm:prSet presAssocID="{4EA29593-AB06-4C32-A58A-121C67733B5A}" presName="arrowAndChildren" presStyleCnt="0"/>
      <dgm:spPr/>
    </dgm:pt>
    <dgm:pt modelId="{BC6BDFC3-74AC-4D03-9A74-749CDA09B08B}" type="pres">
      <dgm:prSet presAssocID="{4EA29593-AB06-4C32-A58A-121C67733B5A}" presName="parentTextArrow" presStyleLbl="node1" presStyleIdx="0" presStyleCnt="3"/>
      <dgm:spPr/>
      <dgm:t>
        <a:bodyPr/>
        <a:lstStyle/>
        <a:p>
          <a:endParaRPr lang="en-GB"/>
        </a:p>
      </dgm:t>
    </dgm:pt>
    <dgm:pt modelId="{6F00BEAF-F390-4C55-92DB-3A783FECF158}" type="pres">
      <dgm:prSet presAssocID="{4EA29593-AB06-4C32-A58A-121C67733B5A}" presName="arrow" presStyleLbl="node1" presStyleIdx="1" presStyleCnt="3"/>
      <dgm:spPr/>
      <dgm:t>
        <a:bodyPr/>
        <a:lstStyle/>
        <a:p>
          <a:endParaRPr lang="en-GB"/>
        </a:p>
      </dgm:t>
    </dgm:pt>
    <dgm:pt modelId="{C1262930-CFED-4FB8-9FD9-1E92FA2585E7}" type="pres">
      <dgm:prSet presAssocID="{4EA29593-AB06-4C32-A58A-121C67733B5A}" presName="descendantArrow" presStyleCnt="0"/>
      <dgm:spPr/>
    </dgm:pt>
    <dgm:pt modelId="{8D3DF08D-B240-4A88-9260-A2E29E277459}" type="pres">
      <dgm:prSet presAssocID="{77EB6D6E-915B-4CD1-8A32-46E83931824A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4821A3C-B28C-4573-8169-8DE7DBEDC0E3}" type="pres">
      <dgm:prSet presAssocID="{578979C8-A987-4125-A5E2-1C595B93E207}" presName="sp" presStyleCnt="0"/>
      <dgm:spPr/>
    </dgm:pt>
    <dgm:pt modelId="{0867A238-7AB9-48CA-958A-66A6970C2EAA}" type="pres">
      <dgm:prSet presAssocID="{4BD0B582-64A9-4B46-858E-07BA7E1DD41B}" presName="arrowAndChildren" presStyleCnt="0"/>
      <dgm:spPr/>
    </dgm:pt>
    <dgm:pt modelId="{6F27C047-F154-4E87-884A-9AC479FD8A5A}" type="pres">
      <dgm:prSet presAssocID="{4BD0B582-64A9-4B46-858E-07BA7E1DD41B}" presName="parentTextArrow" presStyleLbl="node1" presStyleIdx="2" presStyleCnt="3" custScaleX="79820" custScaleY="65590" custLinFactNeighborX="207" custLinFactNeighborY="-47"/>
      <dgm:spPr/>
      <dgm:t>
        <a:bodyPr/>
        <a:lstStyle/>
        <a:p>
          <a:endParaRPr lang="en-GB"/>
        </a:p>
      </dgm:t>
    </dgm:pt>
  </dgm:ptLst>
  <dgm:cxnLst>
    <dgm:cxn modelId="{2266D2F1-B507-44D5-9809-09677F5BC1AF}" srcId="{0AA6BEC5-0F26-4561-993E-6AAC6D9A029D}" destId="{4BD0B582-64A9-4B46-858E-07BA7E1DD41B}" srcOrd="0" destOrd="0" parTransId="{91A6A2D1-B515-48D5-B12F-105AD92AA9A5}" sibTransId="{578979C8-A987-4125-A5E2-1C595B93E207}"/>
    <dgm:cxn modelId="{75723676-8052-4C93-9815-5352C3359227}" type="presOf" srcId="{4BD0B582-64A9-4B46-858E-07BA7E1DD41B}" destId="{6F27C047-F154-4E87-884A-9AC479FD8A5A}" srcOrd="0" destOrd="0" presId="urn:microsoft.com/office/officeart/2005/8/layout/process4"/>
    <dgm:cxn modelId="{749CA7D3-7EA3-4823-9FF5-51B7CD97D8BC}" type="presOf" srcId="{294A3353-2313-441C-BD92-7090D1FE2E18}" destId="{EF66AC85-470B-4DFB-AF95-B1F4C593669D}" srcOrd="1" destOrd="0" presId="urn:microsoft.com/office/officeart/2005/8/layout/process4"/>
    <dgm:cxn modelId="{F96C8A23-ECA5-436F-A856-5E74CB3B3DE1}" srcId="{294A3353-2313-441C-BD92-7090D1FE2E18}" destId="{55B794E4-0FD1-4CEE-96BF-2AB10A61A574}" srcOrd="1" destOrd="0" parTransId="{B6D6EA34-DB58-4709-8EFB-F25A570B08E2}" sibTransId="{E67539BC-B3F4-4C4E-8505-A32B57AA00C0}"/>
    <dgm:cxn modelId="{79F5AC80-F746-4C48-8651-0E8A7B074AF4}" type="presOf" srcId="{294A3353-2313-441C-BD92-7090D1FE2E18}" destId="{471A5F92-E169-42C0-9E2B-3991C13E5A6E}" srcOrd="0" destOrd="0" presId="urn:microsoft.com/office/officeart/2005/8/layout/process4"/>
    <dgm:cxn modelId="{26230462-E4A1-4279-8FA7-CD2F16608FAD}" type="presOf" srcId="{77EB6D6E-915B-4CD1-8A32-46E83931824A}" destId="{8D3DF08D-B240-4A88-9260-A2E29E277459}" srcOrd="0" destOrd="0" presId="urn:microsoft.com/office/officeart/2005/8/layout/process4"/>
    <dgm:cxn modelId="{D3F95469-88F2-421B-AB85-8B598F95DE75}" type="presOf" srcId="{6BC29B6E-9A7C-4DBD-80D0-8EFDE18061D3}" destId="{4BE72674-D49A-4AC1-A2A1-0AA80F184A39}" srcOrd="0" destOrd="0" presId="urn:microsoft.com/office/officeart/2005/8/layout/process4"/>
    <dgm:cxn modelId="{1D255C4B-A427-4A55-9FBB-6F4FDCB01AB8}" srcId="{294A3353-2313-441C-BD92-7090D1FE2E18}" destId="{6BC29B6E-9A7C-4DBD-80D0-8EFDE18061D3}" srcOrd="0" destOrd="0" parTransId="{EC81E116-37F8-4387-BCB9-3279A6C8E1A1}" sibTransId="{BA8A34A3-79FE-4990-92BC-75878D4BEF0C}"/>
    <dgm:cxn modelId="{963DF93B-3809-4746-9CE8-D371BDC4C120}" srcId="{0AA6BEC5-0F26-4561-993E-6AAC6D9A029D}" destId="{4EA29593-AB06-4C32-A58A-121C67733B5A}" srcOrd="1" destOrd="0" parTransId="{0179C40C-6583-4322-AAC3-30B93B1AE545}" sibTransId="{518286B6-FD72-4114-B1BF-B02F0EDE1456}"/>
    <dgm:cxn modelId="{76A0BF16-8D6E-4D46-BD15-ED7AF8476CF5}" srcId="{4EA29593-AB06-4C32-A58A-121C67733B5A}" destId="{77EB6D6E-915B-4CD1-8A32-46E83931824A}" srcOrd="0" destOrd="0" parTransId="{0E5CFD6F-457E-4A70-97EB-0E8BC04EC744}" sibTransId="{36181561-A8FD-424B-B0FD-C51936B80DB8}"/>
    <dgm:cxn modelId="{E9334134-88AB-44B5-938A-A4903613136F}" type="presOf" srcId="{0AA6BEC5-0F26-4561-993E-6AAC6D9A029D}" destId="{9AE8D829-8C08-49D3-B33C-F9A2D468F9DB}" srcOrd="0" destOrd="0" presId="urn:microsoft.com/office/officeart/2005/8/layout/process4"/>
    <dgm:cxn modelId="{3702151D-7E95-4251-AA37-C8CC1C07A3F3}" srcId="{0AA6BEC5-0F26-4561-993E-6AAC6D9A029D}" destId="{294A3353-2313-441C-BD92-7090D1FE2E18}" srcOrd="2" destOrd="0" parTransId="{4CA8D652-6E8D-47F5-92AD-EB2C14534FC1}" sibTransId="{D90AE178-31A5-4936-B859-C9C17D1EAF90}"/>
    <dgm:cxn modelId="{A35E948B-5901-4338-9B54-07DB75EC9A04}" type="presOf" srcId="{55B794E4-0FD1-4CEE-96BF-2AB10A61A574}" destId="{9D5CF48C-D00D-4755-BA0D-1A1409E34E49}" srcOrd="0" destOrd="0" presId="urn:microsoft.com/office/officeart/2005/8/layout/process4"/>
    <dgm:cxn modelId="{87112A8D-875F-4BF7-8EC7-9A44FEF7A341}" type="presOf" srcId="{4EA29593-AB06-4C32-A58A-121C67733B5A}" destId="{6F00BEAF-F390-4C55-92DB-3A783FECF158}" srcOrd="1" destOrd="0" presId="urn:microsoft.com/office/officeart/2005/8/layout/process4"/>
    <dgm:cxn modelId="{57CA13E0-CA1E-4473-98A5-D76B3063F6D9}" type="presOf" srcId="{4EA29593-AB06-4C32-A58A-121C67733B5A}" destId="{BC6BDFC3-74AC-4D03-9A74-749CDA09B08B}" srcOrd="0" destOrd="0" presId="urn:microsoft.com/office/officeart/2005/8/layout/process4"/>
    <dgm:cxn modelId="{517815D6-79D4-4453-88C6-CB81ECD0FF7A}" type="presParOf" srcId="{9AE8D829-8C08-49D3-B33C-F9A2D468F9DB}" destId="{CFA42D1E-C179-46A2-A70B-7420C9D323F5}" srcOrd="0" destOrd="0" presId="urn:microsoft.com/office/officeart/2005/8/layout/process4"/>
    <dgm:cxn modelId="{38B5AD81-517B-4B5E-ABB7-29E7882CED8F}" type="presParOf" srcId="{CFA42D1E-C179-46A2-A70B-7420C9D323F5}" destId="{471A5F92-E169-42C0-9E2B-3991C13E5A6E}" srcOrd="0" destOrd="0" presId="urn:microsoft.com/office/officeart/2005/8/layout/process4"/>
    <dgm:cxn modelId="{1D79ECD0-BB18-495B-93A9-F9EC308B3909}" type="presParOf" srcId="{CFA42D1E-C179-46A2-A70B-7420C9D323F5}" destId="{EF66AC85-470B-4DFB-AF95-B1F4C593669D}" srcOrd="1" destOrd="0" presId="urn:microsoft.com/office/officeart/2005/8/layout/process4"/>
    <dgm:cxn modelId="{CFB71503-4F14-40AA-B50D-C883B2CE5EFE}" type="presParOf" srcId="{CFA42D1E-C179-46A2-A70B-7420C9D323F5}" destId="{9904FBCF-BC33-4A68-9F3B-7C8C0035214E}" srcOrd="2" destOrd="0" presId="urn:microsoft.com/office/officeart/2005/8/layout/process4"/>
    <dgm:cxn modelId="{5ED4B98D-5B31-4B70-93AD-005561123C75}" type="presParOf" srcId="{9904FBCF-BC33-4A68-9F3B-7C8C0035214E}" destId="{4BE72674-D49A-4AC1-A2A1-0AA80F184A39}" srcOrd="0" destOrd="0" presId="urn:microsoft.com/office/officeart/2005/8/layout/process4"/>
    <dgm:cxn modelId="{2497CCA6-3B87-4A74-8D6D-18E68B63E395}" type="presParOf" srcId="{9904FBCF-BC33-4A68-9F3B-7C8C0035214E}" destId="{9D5CF48C-D00D-4755-BA0D-1A1409E34E49}" srcOrd="1" destOrd="0" presId="urn:microsoft.com/office/officeart/2005/8/layout/process4"/>
    <dgm:cxn modelId="{A1C4ED38-3322-45DD-A0D4-8D48E7F6AF07}" type="presParOf" srcId="{9AE8D829-8C08-49D3-B33C-F9A2D468F9DB}" destId="{5BCB1440-BC47-45D0-8795-A81272191D44}" srcOrd="1" destOrd="0" presId="urn:microsoft.com/office/officeart/2005/8/layout/process4"/>
    <dgm:cxn modelId="{53732618-A447-49AC-98C2-75DC51A6D138}" type="presParOf" srcId="{9AE8D829-8C08-49D3-B33C-F9A2D468F9DB}" destId="{81785088-A72D-4B74-A5B4-586DE895B97F}" srcOrd="2" destOrd="0" presId="urn:microsoft.com/office/officeart/2005/8/layout/process4"/>
    <dgm:cxn modelId="{A411FCB2-45BE-4F7D-B16A-F4AD24F3900F}" type="presParOf" srcId="{81785088-A72D-4B74-A5B4-586DE895B97F}" destId="{BC6BDFC3-74AC-4D03-9A74-749CDA09B08B}" srcOrd="0" destOrd="0" presId="urn:microsoft.com/office/officeart/2005/8/layout/process4"/>
    <dgm:cxn modelId="{348D88BA-F7C3-418C-A36B-BBC027D91A2E}" type="presParOf" srcId="{81785088-A72D-4B74-A5B4-586DE895B97F}" destId="{6F00BEAF-F390-4C55-92DB-3A783FECF158}" srcOrd="1" destOrd="0" presId="urn:microsoft.com/office/officeart/2005/8/layout/process4"/>
    <dgm:cxn modelId="{E5102A5B-36EC-4761-9575-931D1DBB0F61}" type="presParOf" srcId="{81785088-A72D-4B74-A5B4-586DE895B97F}" destId="{C1262930-CFED-4FB8-9FD9-1E92FA2585E7}" srcOrd="2" destOrd="0" presId="urn:microsoft.com/office/officeart/2005/8/layout/process4"/>
    <dgm:cxn modelId="{29D17F83-05CB-4535-B5F7-839177E79842}" type="presParOf" srcId="{C1262930-CFED-4FB8-9FD9-1E92FA2585E7}" destId="{8D3DF08D-B240-4A88-9260-A2E29E277459}" srcOrd="0" destOrd="0" presId="urn:microsoft.com/office/officeart/2005/8/layout/process4"/>
    <dgm:cxn modelId="{ECF338E1-492E-4446-9431-783801EE87A8}" type="presParOf" srcId="{9AE8D829-8C08-49D3-B33C-F9A2D468F9DB}" destId="{34821A3C-B28C-4573-8169-8DE7DBEDC0E3}" srcOrd="3" destOrd="0" presId="urn:microsoft.com/office/officeart/2005/8/layout/process4"/>
    <dgm:cxn modelId="{BB7121F1-B513-4639-A4DC-1BF9004DE069}" type="presParOf" srcId="{9AE8D829-8C08-49D3-B33C-F9A2D468F9DB}" destId="{0867A238-7AB9-48CA-958A-66A6970C2EAA}" srcOrd="4" destOrd="0" presId="urn:microsoft.com/office/officeart/2005/8/layout/process4"/>
    <dgm:cxn modelId="{239BE938-8F4F-48C0-96C1-395297CC78D6}" type="presParOf" srcId="{0867A238-7AB9-48CA-958A-66A6970C2EAA}" destId="{6F27C047-F154-4E87-884A-9AC479FD8A5A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F07B7C4-B7E4-4055-B63D-73405A799EA5}" type="doc">
      <dgm:prSet loTypeId="urn:microsoft.com/office/officeart/2005/8/layout/chevron1" loCatId="process" qsTypeId="urn:microsoft.com/office/officeart/2005/8/quickstyle/simple1" qsCatId="simple" csTypeId="urn:microsoft.com/office/officeart/2005/8/colors/colorful5" csCatId="colorful" phldr="1"/>
      <dgm:spPr/>
    </dgm:pt>
    <dgm:pt modelId="{330D3D98-33D3-4A85-B10E-D1375C5C61B0}">
      <dgm:prSet phldrT="[Text]" custT="1"/>
      <dgm:spPr>
        <a:solidFill>
          <a:srgbClr val="00B0F0"/>
        </a:solidFill>
        <a:effectLst>
          <a:glow rad="127000">
            <a:srgbClr val="00B0F0"/>
          </a:glow>
        </a:effectLst>
      </dgm:spPr>
      <dgm:t>
        <a:bodyPr/>
        <a:lstStyle/>
        <a:p>
          <a:r>
            <a:rPr lang="en-GB" sz="2200" dirty="0" smtClean="0"/>
            <a:t>H2020</a:t>
          </a:r>
          <a:endParaRPr lang="en-GB" sz="2200" dirty="0"/>
        </a:p>
      </dgm:t>
    </dgm:pt>
    <dgm:pt modelId="{4A18EDA6-5E93-4643-B263-97E70EEAB801}" type="parTrans" cxnId="{9C45D079-C724-4662-8EC8-83CFF187E097}">
      <dgm:prSet/>
      <dgm:spPr/>
      <dgm:t>
        <a:bodyPr/>
        <a:lstStyle/>
        <a:p>
          <a:endParaRPr lang="en-GB" sz="2200"/>
        </a:p>
      </dgm:t>
    </dgm:pt>
    <dgm:pt modelId="{EDE9A243-65C7-4A84-A3EA-A6895D0D7E52}" type="sibTrans" cxnId="{9C45D079-C724-4662-8EC8-83CFF187E097}">
      <dgm:prSet/>
      <dgm:spPr/>
      <dgm:t>
        <a:bodyPr/>
        <a:lstStyle/>
        <a:p>
          <a:endParaRPr lang="en-GB" sz="2200"/>
        </a:p>
      </dgm:t>
    </dgm:pt>
    <dgm:pt modelId="{9AC97AD0-F512-4984-AAC6-EB2A899F41A6}">
      <dgm:prSet phldrT="[Text]" custT="1"/>
      <dgm:spPr>
        <a:solidFill>
          <a:srgbClr val="00B0F0"/>
        </a:solidFill>
        <a:effectLst>
          <a:glow rad="127000">
            <a:srgbClr val="00B0F0"/>
          </a:glow>
        </a:effectLst>
      </dgm:spPr>
      <dgm:t>
        <a:bodyPr/>
        <a:lstStyle/>
        <a:p>
          <a:r>
            <a:rPr lang="en-GB" sz="2400" b="1" dirty="0" smtClean="0">
              <a:solidFill>
                <a:srgbClr val="FFFFFF"/>
              </a:solidFill>
            </a:rPr>
            <a:t>Amendments</a:t>
          </a:r>
          <a:endParaRPr lang="en-GB" sz="2400" b="1" dirty="0">
            <a:solidFill>
              <a:srgbClr val="FFFFFF"/>
            </a:solidFill>
          </a:endParaRPr>
        </a:p>
      </dgm:t>
    </dgm:pt>
    <dgm:pt modelId="{877540F8-8BA0-4B4B-B807-63B07FF0F631}" type="parTrans" cxnId="{6BE28B07-3C81-4111-BCA3-DA111660FDE7}">
      <dgm:prSet/>
      <dgm:spPr/>
      <dgm:t>
        <a:bodyPr/>
        <a:lstStyle/>
        <a:p>
          <a:endParaRPr lang="en-GB" sz="2200"/>
        </a:p>
      </dgm:t>
    </dgm:pt>
    <dgm:pt modelId="{4971AF2F-12D2-45B9-A34A-20938C663CA9}" type="sibTrans" cxnId="{6BE28B07-3C81-4111-BCA3-DA111660FDE7}">
      <dgm:prSet/>
      <dgm:spPr/>
      <dgm:t>
        <a:bodyPr/>
        <a:lstStyle/>
        <a:p>
          <a:endParaRPr lang="en-GB" sz="2200"/>
        </a:p>
      </dgm:t>
    </dgm:pt>
    <dgm:pt modelId="{24A1A4A8-73C3-412B-B72F-5809001A5E12}">
      <dgm:prSet phldrT="[Text]" custT="1"/>
      <dgm:spPr>
        <a:solidFill>
          <a:srgbClr val="00B0F0"/>
        </a:solidFill>
        <a:effectLst>
          <a:glow rad="127000">
            <a:srgbClr val="00B0F0"/>
          </a:glow>
        </a:effectLst>
      </dgm:spPr>
      <dgm:t>
        <a:bodyPr/>
        <a:lstStyle/>
        <a:p>
          <a:r>
            <a:rPr lang="en-GB" sz="2800" b="1" dirty="0" smtClean="0"/>
            <a:t>are PAPERLESS</a:t>
          </a:r>
          <a:endParaRPr lang="en-GB" sz="2800" b="1" dirty="0"/>
        </a:p>
      </dgm:t>
    </dgm:pt>
    <dgm:pt modelId="{BC1DD12B-BDA3-4354-9EAE-2DB5BB4A0099}" type="parTrans" cxnId="{4DF8B58F-FEDF-4BE2-A08D-029FB1AA00DB}">
      <dgm:prSet/>
      <dgm:spPr/>
      <dgm:t>
        <a:bodyPr/>
        <a:lstStyle/>
        <a:p>
          <a:endParaRPr lang="en-GB" sz="2200"/>
        </a:p>
      </dgm:t>
    </dgm:pt>
    <dgm:pt modelId="{49A3B535-40AB-4370-A37E-7FA92A503B07}" type="sibTrans" cxnId="{4DF8B58F-FEDF-4BE2-A08D-029FB1AA00DB}">
      <dgm:prSet/>
      <dgm:spPr/>
      <dgm:t>
        <a:bodyPr/>
        <a:lstStyle/>
        <a:p>
          <a:endParaRPr lang="en-GB" sz="2200"/>
        </a:p>
      </dgm:t>
    </dgm:pt>
    <dgm:pt modelId="{445BEC53-1FB8-4B91-AC17-888DDD6FA276}" type="pres">
      <dgm:prSet presAssocID="{3F07B7C4-B7E4-4055-B63D-73405A799EA5}" presName="Name0" presStyleCnt="0">
        <dgm:presLayoutVars>
          <dgm:dir/>
          <dgm:animLvl val="lvl"/>
          <dgm:resizeHandles val="exact"/>
        </dgm:presLayoutVars>
      </dgm:prSet>
      <dgm:spPr/>
    </dgm:pt>
    <dgm:pt modelId="{50EA80C2-E1F8-4EDA-9405-C5BED625055E}" type="pres">
      <dgm:prSet presAssocID="{330D3D98-33D3-4A85-B10E-D1375C5C61B0}" presName="parTxOnly" presStyleLbl="node1" presStyleIdx="0" presStyleCnt="3" custScaleX="238078" custScaleY="199967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A37C67D-903C-4824-BA75-D1A1778DE231}" type="pres">
      <dgm:prSet presAssocID="{EDE9A243-65C7-4A84-A3EA-A6895D0D7E52}" presName="parTxOnlySpace" presStyleCnt="0"/>
      <dgm:spPr/>
    </dgm:pt>
    <dgm:pt modelId="{C2C8D878-BF2E-4B25-A7D3-1EDAAE978037}" type="pres">
      <dgm:prSet presAssocID="{9AC97AD0-F512-4984-AAC6-EB2A899F41A6}" presName="parTxOnly" presStyleLbl="node1" presStyleIdx="1" presStyleCnt="3" custScaleX="444706" custScaleY="23858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44D4A74-614F-47E8-BEAF-33E0999C2AA2}" type="pres">
      <dgm:prSet presAssocID="{4971AF2F-12D2-45B9-A34A-20938C663CA9}" presName="parTxOnlySpace" presStyleCnt="0"/>
      <dgm:spPr/>
    </dgm:pt>
    <dgm:pt modelId="{6B6ED6D8-40D9-44F3-B259-E679631588DC}" type="pres">
      <dgm:prSet presAssocID="{24A1A4A8-73C3-412B-B72F-5809001A5E12}" presName="parTxOnly" presStyleLbl="node1" presStyleIdx="2" presStyleCnt="3" custScaleX="490200" custScaleY="2819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1C6ED3D4-1B0C-49F2-AD24-810981F3EE2A}" type="presOf" srcId="{330D3D98-33D3-4A85-B10E-D1375C5C61B0}" destId="{50EA80C2-E1F8-4EDA-9405-C5BED625055E}" srcOrd="0" destOrd="0" presId="urn:microsoft.com/office/officeart/2005/8/layout/chevron1"/>
    <dgm:cxn modelId="{4A8B44ED-280A-43B3-B19E-EEB3D39DA640}" type="presOf" srcId="{24A1A4A8-73C3-412B-B72F-5809001A5E12}" destId="{6B6ED6D8-40D9-44F3-B259-E679631588DC}" srcOrd="0" destOrd="0" presId="urn:microsoft.com/office/officeart/2005/8/layout/chevron1"/>
    <dgm:cxn modelId="{9C45D079-C724-4662-8EC8-83CFF187E097}" srcId="{3F07B7C4-B7E4-4055-B63D-73405A799EA5}" destId="{330D3D98-33D3-4A85-B10E-D1375C5C61B0}" srcOrd="0" destOrd="0" parTransId="{4A18EDA6-5E93-4643-B263-97E70EEAB801}" sibTransId="{EDE9A243-65C7-4A84-A3EA-A6895D0D7E52}"/>
    <dgm:cxn modelId="{2C062234-6B4E-4515-8E2F-FEFE3FDBAF70}" type="presOf" srcId="{3F07B7C4-B7E4-4055-B63D-73405A799EA5}" destId="{445BEC53-1FB8-4B91-AC17-888DDD6FA276}" srcOrd="0" destOrd="0" presId="urn:microsoft.com/office/officeart/2005/8/layout/chevron1"/>
    <dgm:cxn modelId="{4DF8B58F-FEDF-4BE2-A08D-029FB1AA00DB}" srcId="{3F07B7C4-B7E4-4055-B63D-73405A799EA5}" destId="{24A1A4A8-73C3-412B-B72F-5809001A5E12}" srcOrd="2" destOrd="0" parTransId="{BC1DD12B-BDA3-4354-9EAE-2DB5BB4A0099}" sibTransId="{49A3B535-40AB-4370-A37E-7FA92A503B07}"/>
    <dgm:cxn modelId="{F0EA0085-CA0F-4055-A1C3-B95D442BE841}" type="presOf" srcId="{9AC97AD0-F512-4984-AAC6-EB2A899F41A6}" destId="{C2C8D878-BF2E-4B25-A7D3-1EDAAE978037}" srcOrd="0" destOrd="0" presId="urn:microsoft.com/office/officeart/2005/8/layout/chevron1"/>
    <dgm:cxn modelId="{6BE28B07-3C81-4111-BCA3-DA111660FDE7}" srcId="{3F07B7C4-B7E4-4055-B63D-73405A799EA5}" destId="{9AC97AD0-F512-4984-AAC6-EB2A899F41A6}" srcOrd="1" destOrd="0" parTransId="{877540F8-8BA0-4B4B-B807-63B07FF0F631}" sibTransId="{4971AF2F-12D2-45B9-A34A-20938C663CA9}"/>
    <dgm:cxn modelId="{3F50BF07-0267-4DAE-94C8-DF71C383D8DF}" type="presParOf" srcId="{445BEC53-1FB8-4B91-AC17-888DDD6FA276}" destId="{50EA80C2-E1F8-4EDA-9405-C5BED625055E}" srcOrd="0" destOrd="0" presId="urn:microsoft.com/office/officeart/2005/8/layout/chevron1"/>
    <dgm:cxn modelId="{C85B52AC-10B9-4B25-B49A-2AE01AD7B3C1}" type="presParOf" srcId="{445BEC53-1FB8-4B91-AC17-888DDD6FA276}" destId="{4A37C67D-903C-4824-BA75-D1A1778DE231}" srcOrd="1" destOrd="0" presId="urn:microsoft.com/office/officeart/2005/8/layout/chevron1"/>
    <dgm:cxn modelId="{529C2CAF-0DDD-4CDF-9803-32A1E2E05FDD}" type="presParOf" srcId="{445BEC53-1FB8-4B91-AC17-888DDD6FA276}" destId="{C2C8D878-BF2E-4B25-A7D3-1EDAAE978037}" srcOrd="2" destOrd="0" presId="urn:microsoft.com/office/officeart/2005/8/layout/chevron1"/>
    <dgm:cxn modelId="{4A0ECBAC-CCC2-4BCE-AB0D-2B561B72212C}" type="presParOf" srcId="{445BEC53-1FB8-4B91-AC17-888DDD6FA276}" destId="{644D4A74-614F-47E8-BEAF-33E0999C2AA2}" srcOrd="3" destOrd="0" presId="urn:microsoft.com/office/officeart/2005/8/layout/chevron1"/>
    <dgm:cxn modelId="{27276170-8121-487D-A7D8-47A5501BCAA6}" type="presParOf" srcId="{445BEC53-1FB8-4B91-AC17-888DDD6FA276}" destId="{6B6ED6D8-40D9-44F3-B259-E679631588DC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41D2971-C746-4364-953E-5F49DD7BE3F4}" type="doc">
      <dgm:prSet loTypeId="urn:microsoft.com/office/officeart/2005/8/layout/pyramid2" loCatId="pyramid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A9045C1F-C370-47A3-BA43-69814E65A68E}">
      <dgm:prSet custT="1"/>
      <dgm:spPr>
        <a:solidFill>
          <a:srgbClr val="DDDDDD">
            <a:alpha val="89804"/>
          </a:srgbClr>
        </a:solidFill>
      </dgm:spPr>
      <dgm:t>
        <a:bodyPr/>
        <a:lstStyle/>
        <a:p>
          <a:pPr rtl="0"/>
          <a:r>
            <a:rPr lang="en-GB" sz="2500" b="0" dirty="0" smtClean="0">
              <a:solidFill>
                <a:srgbClr val="007635"/>
              </a:solidFill>
            </a:rPr>
            <a:t>After submission of request </a:t>
          </a:r>
          <a:r>
            <a:rPr lang="en-GB" sz="2500" b="0" dirty="0" smtClean="0">
              <a:solidFill>
                <a:srgbClr val="007635"/>
              </a:solidFill>
              <a:latin typeface="Segoe UI Symbol"/>
              <a:ea typeface="Segoe UI Symbol"/>
            </a:rPr>
            <a:t>➜ </a:t>
          </a:r>
          <a:r>
            <a:rPr lang="en-GB" sz="2500" b="0" dirty="0" smtClean="0">
              <a:solidFill>
                <a:srgbClr val="007635"/>
              </a:solidFill>
            </a:rPr>
            <a:t>receiving party has</a:t>
          </a:r>
          <a:r>
            <a:rPr lang="en-GB" sz="2500" b="1" dirty="0" smtClean="0">
              <a:solidFill>
                <a:srgbClr val="007635"/>
              </a:solidFill>
            </a:rPr>
            <a:t> 45 days for ‘evaluation and validation’</a:t>
          </a:r>
          <a:r>
            <a:rPr lang="en-GB" sz="2500" b="0" dirty="0" smtClean="0">
              <a:solidFill>
                <a:srgbClr val="007635"/>
              </a:solidFill>
            </a:rPr>
            <a:t> </a:t>
          </a:r>
          <a:endParaRPr lang="en-GB" sz="2500" dirty="0">
            <a:solidFill>
              <a:srgbClr val="007635"/>
            </a:solidFill>
          </a:endParaRPr>
        </a:p>
      </dgm:t>
    </dgm:pt>
    <dgm:pt modelId="{8E5B33C2-853E-4796-9FA9-CD5562C60C7B}" type="parTrans" cxnId="{9A3684F8-CE86-4A2A-A67A-A886B6C0ED84}">
      <dgm:prSet/>
      <dgm:spPr/>
      <dgm:t>
        <a:bodyPr/>
        <a:lstStyle/>
        <a:p>
          <a:endParaRPr lang="en-GB"/>
        </a:p>
      </dgm:t>
    </dgm:pt>
    <dgm:pt modelId="{CEC0887F-83C7-4E45-98FE-9211F63CDD70}" type="sibTrans" cxnId="{9A3684F8-CE86-4A2A-A67A-A886B6C0ED84}">
      <dgm:prSet/>
      <dgm:spPr/>
      <dgm:t>
        <a:bodyPr/>
        <a:lstStyle/>
        <a:p>
          <a:endParaRPr lang="en-GB"/>
        </a:p>
      </dgm:t>
    </dgm:pt>
    <dgm:pt modelId="{902B636C-2FC3-4962-91D6-68C68DF757B1}">
      <dgm:prSet custT="1"/>
      <dgm:spPr/>
      <dgm:t>
        <a:bodyPr/>
        <a:lstStyle/>
        <a:p>
          <a:pPr rtl="0"/>
          <a:r>
            <a:rPr lang="en-GB" sz="2400" b="1" i="1" dirty="0" smtClean="0">
              <a:solidFill>
                <a:srgbClr val="0070C0"/>
              </a:solidFill>
            </a:rPr>
            <a:t>Agreement </a:t>
          </a:r>
          <a:endParaRPr lang="en-GB" sz="2400" dirty="0">
            <a:solidFill>
              <a:srgbClr val="0070C0"/>
            </a:solidFill>
          </a:endParaRPr>
        </a:p>
      </dgm:t>
    </dgm:pt>
    <dgm:pt modelId="{73C1BA30-8EE9-42FA-8770-F497A7CABF26}" type="parTrans" cxnId="{962B29BB-768B-46EE-89C4-EDE93392832E}">
      <dgm:prSet/>
      <dgm:spPr/>
      <dgm:t>
        <a:bodyPr/>
        <a:lstStyle/>
        <a:p>
          <a:endParaRPr lang="en-GB"/>
        </a:p>
      </dgm:t>
    </dgm:pt>
    <dgm:pt modelId="{D566EF4F-A460-4F74-8D4A-C283DDC2F529}" type="sibTrans" cxnId="{962B29BB-768B-46EE-89C4-EDE93392832E}">
      <dgm:prSet/>
      <dgm:spPr/>
      <dgm:t>
        <a:bodyPr/>
        <a:lstStyle/>
        <a:p>
          <a:endParaRPr lang="en-GB"/>
        </a:p>
      </dgm:t>
    </dgm:pt>
    <dgm:pt modelId="{04CDF3C0-E75E-4A86-91AF-459FEACC999D}">
      <dgm:prSet custT="1"/>
      <dgm:spPr/>
      <dgm:t>
        <a:bodyPr/>
        <a:lstStyle/>
        <a:p>
          <a:pPr rtl="0"/>
          <a:r>
            <a:rPr lang="en-GB" sz="2400" b="1" i="1" dirty="0" smtClean="0">
              <a:solidFill>
                <a:srgbClr val="0070C0"/>
              </a:solidFill>
            </a:rPr>
            <a:t>Withdrawal</a:t>
          </a:r>
          <a:endParaRPr lang="en-GB" sz="2400" dirty="0">
            <a:solidFill>
              <a:srgbClr val="0070C0"/>
            </a:solidFill>
          </a:endParaRPr>
        </a:p>
      </dgm:t>
    </dgm:pt>
    <dgm:pt modelId="{FA0D5FF2-2070-419B-BC03-A911EC92EB82}" type="parTrans" cxnId="{7AD01438-B416-47A6-A675-1E8F6AA590B2}">
      <dgm:prSet/>
      <dgm:spPr/>
      <dgm:t>
        <a:bodyPr/>
        <a:lstStyle/>
        <a:p>
          <a:endParaRPr lang="en-GB"/>
        </a:p>
      </dgm:t>
    </dgm:pt>
    <dgm:pt modelId="{B6B3B854-B819-4581-8305-6FC37283DC8D}" type="sibTrans" cxnId="{7AD01438-B416-47A6-A675-1E8F6AA590B2}">
      <dgm:prSet/>
      <dgm:spPr/>
      <dgm:t>
        <a:bodyPr/>
        <a:lstStyle/>
        <a:p>
          <a:endParaRPr lang="en-GB"/>
        </a:p>
      </dgm:t>
    </dgm:pt>
    <dgm:pt modelId="{8D31F2D4-461A-4BE5-975F-B1346E8F8261}">
      <dgm:prSet custT="1"/>
      <dgm:spPr/>
      <dgm:t>
        <a:bodyPr/>
        <a:lstStyle/>
        <a:p>
          <a:pPr rtl="0"/>
          <a:r>
            <a:rPr lang="fr-BE" sz="2400" b="1" i="1" dirty="0" smtClean="0">
              <a:solidFill>
                <a:srgbClr val="0070C0"/>
              </a:solidFill>
            </a:rPr>
            <a:t>Rejection</a:t>
          </a:r>
          <a:r>
            <a:rPr lang="fr-BE" sz="1200" b="1" i="1" dirty="0" smtClean="0">
              <a:solidFill>
                <a:srgbClr val="0070C0"/>
              </a:solidFill>
            </a:rPr>
            <a:t> </a:t>
          </a:r>
          <a:endParaRPr lang="en-GB" sz="1200" dirty="0">
            <a:solidFill>
              <a:srgbClr val="0070C0"/>
            </a:solidFill>
          </a:endParaRPr>
        </a:p>
      </dgm:t>
    </dgm:pt>
    <dgm:pt modelId="{6CA0F036-4A15-41F4-A046-C71E66B8C2E6}" type="parTrans" cxnId="{EA28BCFD-F683-4EAE-9E4D-0ABAE4AB989D}">
      <dgm:prSet/>
      <dgm:spPr/>
      <dgm:t>
        <a:bodyPr/>
        <a:lstStyle/>
        <a:p>
          <a:endParaRPr lang="en-GB"/>
        </a:p>
      </dgm:t>
    </dgm:pt>
    <dgm:pt modelId="{24C55218-CFFC-45AE-B57E-F48DD82477EC}" type="sibTrans" cxnId="{EA28BCFD-F683-4EAE-9E4D-0ABAE4AB989D}">
      <dgm:prSet/>
      <dgm:spPr/>
      <dgm:t>
        <a:bodyPr/>
        <a:lstStyle/>
        <a:p>
          <a:endParaRPr lang="en-GB"/>
        </a:p>
      </dgm:t>
    </dgm:pt>
    <dgm:pt modelId="{FBE413F1-1FBD-446F-809D-9773FADF4EFC}">
      <dgm:prSet custT="1"/>
      <dgm:spPr/>
      <dgm:t>
        <a:bodyPr/>
        <a:lstStyle/>
        <a:p>
          <a:pPr rtl="0"/>
          <a:r>
            <a:rPr lang="en-GB" sz="2400" b="1" i="1" dirty="0" smtClean="0">
              <a:solidFill>
                <a:srgbClr val="0070C0"/>
              </a:solidFill>
            </a:rPr>
            <a:t>Request for additional information</a:t>
          </a:r>
          <a:endParaRPr lang="en-GB" sz="2400" dirty="0">
            <a:solidFill>
              <a:srgbClr val="0070C0"/>
            </a:solidFill>
          </a:endParaRPr>
        </a:p>
      </dgm:t>
    </dgm:pt>
    <dgm:pt modelId="{BE216D4F-165F-4238-9D21-9863916882C7}" type="parTrans" cxnId="{00F505A2-3B26-4921-AEA3-D824D4456E4A}">
      <dgm:prSet/>
      <dgm:spPr/>
      <dgm:t>
        <a:bodyPr/>
        <a:lstStyle/>
        <a:p>
          <a:endParaRPr lang="en-GB"/>
        </a:p>
      </dgm:t>
    </dgm:pt>
    <dgm:pt modelId="{DFC78440-8B7B-48C0-BFBD-9FCAF68C68A4}" type="sibTrans" cxnId="{00F505A2-3B26-4921-AEA3-D824D4456E4A}">
      <dgm:prSet/>
      <dgm:spPr/>
      <dgm:t>
        <a:bodyPr/>
        <a:lstStyle/>
        <a:p>
          <a:endParaRPr lang="en-GB"/>
        </a:p>
      </dgm:t>
    </dgm:pt>
    <dgm:pt modelId="{5BFBA5D1-3617-4F51-97A9-C46406AB1CE6}">
      <dgm:prSet custT="1"/>
      <dgm:spPr/>
      <dgm:t>
        <a:bodyPr/>
        <a:lstStyle/>
        <a:p>
          <a:pPr rtl="0"/>
          <a:r>
            <a:rPr lang="en-GB" sz="2400" b="1" i="1" dirty="0" smtClean="0">
              <a:solidFill>
                <a:srgbClr val="0070C0"/>
              </a:solidFill>
            </a:rPr>
            <a:t>Extension of the deadline for assessment</a:t>
          </a:r>
          <a:endParaRPr lang="en-GB" sz="2400" dirty="0">
            <a:solidFill>
              <a:srgbClr val="0070C0"/>
            </a:solidFill>
          </a:endParaRPr>
        </a:p>
      </dgm:t>
    </dgm:pt>
    <dgm:pt modelId="{EAB02D4E-A129-441C-A356-3A21F857713B}" type="parTrans" cxnId="{91BB880A-4533-400C-AB14-F7FEBB9A2121}">
      <dgm:prSet/>
      <dgm:spPr/>
      <dgm:t>
        <a:bodyPr/>
        <a:lstStyle/>
        <a:p>
          <a:endParaRPr lang="en-GB"/>
        </a:p>
      </dgm:t>
    </dgm:pt>
    <dgm:pt modelId="{45D30490-1570-4DC0-9CA7-022AF6B386A7}" type="sibTrans" cxnId="{91BB880A-4533-400C-AB14-F7FEBB9A2121}">
      <dgm:prSet/>
      <dgm:spPr/>
      <dgm:t>
        <a:bodyPr/>
        <a:lstStyle/>
        <a:p>
          <a:endParaRPr lang="en-GB"/>
        </a:p>
      </dgm:t>
    </dgm:pt>
    <dgm:pt modelId="{BA297DD3-D64F-4085-AE49-FB6EB80EF0D4}">
      <dgm:prSet custT="1"/>
      <dgm:spPr/>
      <dgm:t>
        <a:bodyPr/>
        <a:lstStyle/>
        <a:p>
          <a:pPr rtl="0"/>
          <a:r>
            <a:rPr lang="en-GB" sz="2400" b="1" i="1" dirty="0" smtClean="0">
              <a:solidFill>
                <a:srgbClr val="0070C0"/>
              </a:solidFill>
            </a:rPr>
            <a:t>If no reaction within deadline, tacit rejection</a:t>
          </a:r>
          <a:r>
            <a:rPr lang="en-GB" sz="1600" b="1" dirty="0" smtClean="0"/>
            <a:t> </a:t>
          </a:r>
          <a:endParaRPr lang="en-GB" sz="1600" dirty="0"/>
        </a:p>
      </dgm:t>
    </dgm:pt>
    <dgm:pt modelId="{88F1D646-E139-47F5-84FB-C72FD8455E6B}" type="parTrans" cxnId="{448E1BF3-ECB9-4B22-9B46-F5BAE69C363D}">
      <dgm:prSet/>
      <dgm:spPr/>
      <dgm:t>
        <a:bodyPr/>
        <a:lstStyle/>
        <a:p>
          <a:endParaRPr lang="en-GB"/>
        </a:p>
      </dgm:t>
    </dgm:pt>
    <dgm:pt modelId="{F68CFBE8-28AE-4B5C-8E67-405EC207AECF}" type="sibTrans" cxnId="{448E1BF3-ECB9-4B22-9B46-F5BAE69C363D}">
      <dgm:prSet/>
      <dgm:spPr/>
      <dgm:t>
        <a:bodyPr/>
        <a:lstStyle/>
        <a:p>
          <a:endParaRPr lang="en-GB"/>
        </a:p>
      </dgm:t>
    </dgm:pt>
    <dgm:pt modelId="{27651AFC-E6A9-454F-9E15-54884A2DA53E}" type="pres">
      <dgm:prSet presAssocID="{A41D2971-C746-4364-953E-5F49DD7BE3F4}" presName="compositeShape" presStyleCnt="0">
        <dgm:presLayoutVars>
          <dgm:dir/>
          <dgm:resizeHandles/>
        </dgm:presLayoutVars>
      </dgm:prSet>
      <dgm:spPr/>
      <dgm:t>
        <a:bodyPr/>
        <a:lstStyle/>
        <a:p>
          <a:endParaRPr lang="en-GB"/>
        </a:p>
      </dgm:t>
    </dgm:pt>
    <dgm:pt modelId="{73EBDCDB-EE05-460D-882F-AD62469CD26D}" type="pres">
      <dgm:prSet presAssocID="{A41D2971-C746-4364-953E-5F49DD7BE3F4}" presName="pyramid" presStyleLbl="node1" presStyleIdx="0" presStyleCnt="1" custLinFactNeighborX="-4303" custLinFactNeighborY="1202"/>
      <dgm:spPr>
        <a:solidFill>
          <a:srgbClr val="33CCFF"/>
        </a:solidFill>
      </dgm:spPr>
    </dgm:pt>
    <dgm:pt modelId="{BFD8A8E1-E7D0-4D68-8A24-A351C705BAD6}" type="pres">
      <dgm:prSet presAssocID="{A41D2971-C746-4364-953E-5F49DD7BE3F4}" presName="theList" presStyleCnt="0"/>
      <dgm:spPr/>
    </dgm:pt>
    <dgm:pt modelId="{3505FCCA-C89F-45F0-8016-987A4A35412A}" type="pres">
      <dgm:prSet presAssocID="{A9045C1F-C370-47A3-BA43-69814E65A68E}" presName="aNode" presStyleLbl="fgAcc1" presStyleIdx="0" presStyleCnt="7" custScaleX="267311" custScaleY="367571" custLinFactY="-25292" custLinFactNeighborX="829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7A08A19-FD0C-47DA-A690-D8FE8F9D6AFB}" type="pres">
      <dgm:prSet presAssocID="{A9045C1F-C370-47A3-BA43-69814E65A68E}" presName="aSpace" presStyleCnt="0"/>
      <dgm:spPr/>
    </dgm:pt>
    <dgm:pt modelId="{12485D24-0216-42BF-B798-F3A08243974D}" type="pres">
      <dgm:prSet presAssocID="{902B636C-2FC3-4962-91D6-68C68DF757B1}" presName="aNode" presStyleLbl="fgAcc1" presStyleIdx="1" presStyleCnt="7" custScaleX="177313" custLinFactNeighborX="35275" custLinFactNeighborY="-5437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992AA3F-240A-4F3A-B419-3739B3CDD5D4}" type="pres">
      <dgm:prSet presAssocID="{902B636C-2FC3-4962-91D6-68C68DF757B1}" presName="aSpace" presStyleCnt="0"/>
      <dgm:spPr/>
    </dgm:pt>
    <dgm:pt modelId="{36E6F356-D14F-4E7C-BBC7-34EFBAB133ED}" type="pres">
      <dgm:prSet presAssocID="{04CDF3C0-E75E-4A86-91AF-459FEACC999D}" presName="aNode" presStyleLbl="fgAcc1" presStyleIdx="2" presStyleCnt="7" custAng="3786378" custFlipHor="1" custScaleX="73387" custScaleY="93556" custLinFactX="-17290" custLinFactY="181872" custLinFactNeighborX="-100000" custLinFactNeighborY="200000">
        <dgm:presLayoutVars>
          <dgm:bulletEnabled val="1"/>
        </dgm:presLayoutVars>
      </dgm:prSet>
      <dgm:spPr>
        <a:prstGeom prst="round2DiagRect">
          <a:avLst/>
        </a:prstGeom>
      </dgm:spPr>
      <dgm:t>
        <a:bodyPr/>
        <a:lstStyle/>
        <a:p>
          <a:endParaRPr lang="en-GB"/>
        </a:p>
      </dgm:t>
    </dgm:pt>
    <dgm:pt modelId="{0A881A1E-3F8F-4390-8AA8-07149BEEF6CE}" type="pres">
      <dgm:prSet presAssocID="{04CDF3C0-E75E-4A86-91AF-459FEACC999D}" presName="aSpace" presStyleCnt="0"/>
      <dgm:spPr/>
    </dgm:pt>
    <dgm:pt modelId="{AEAA33DC-B104-4E1C-A93D-6DCFCB3EF4A1}" type="pres">
      <dgm:prSet presAssocID="{8D31F2D4-461A-4BE5-975F-B1346E8F8261}" presName="aNode" presStyleLbl="fgAcc1" presStyleIdx="3" presStyleCnt="7" custScaleX="160662" custLinFactY="-87318" custLinFactNeighborX="37782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0E17386-43DE-4D42-B411-56A291F2B3B9}" type="pres">
      <dgm:prSet presAssocID="{8D31F2D4-461A-4BE5-975F-B1346E8F8261}" presName="aSpace" presStyleCnt="0"/>
      <dgm:spPr/>
    </dgm:pt>
    <dgm:pt modelId="{D25C270A-FF7E-44C4-9E32-27E2026E0587}" type="pres">
      <dgm:prSet presAssocID="{FBE413F1-1FBD-446F-809D-9773FADF4EFC}" presName="aNode" presStyleLbl="fgAcc1" presStyleIdx="4" presStyleCnt="7" custScaleX="200734" custLinFactY="-58094" custLinFactNeighborX="29653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765089F-C9B1-4206-8532-53ECB16FD31D}" type="pres">
      <dgm:prSet presAssocID="{FBE413F1-1FBD-446F-809D-9773FADF4EFC}" presName="aSpace" presStyleCnt="0"/>
      <dgm:spPr/>
    </dgm:pt>
    <dgm:pt modelId="{C69D38CC-9379-4176-AF3B-9B9CF85438AC}" type="pres">
      <dgm:prSet presAssocID="{5BFBA5D1-3617-4F51-97A9-C46406AB1CE6}" presName="aNode" presStyleLbl="fgAcc1" presStyleIdx="5" presStyleCnt="7" custScaleX="203312" custLinFactY="-33586" custLinFactNeighborX="26609" custLinFactNeighborY="-100000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9E2AB17-667C-470C-A5D4-386151EEBF62}" type="pres">
      <dgm:prSet presAssocID="{5BFBA5D1-3617-4F51-97A9-C46406AB1CE6}" presName="aSpace" presStyleCnt="0"/>
      <dgm:spPr/>
    </dgm:pt>
    <dgm:pt modelId="{A4C4DEA4-250D-46FD-A479-E1B1B04833D7}" type="pres">
      <dgm:prSet presAssocID="{BA297DD3-D64F-4085-AE49-FB6EB80EF0D4}" presName="aNode" presStyleLbl="fgAcc1" presStyleIdx="6" presStyleCnt="7" custScaleX="219648" custLinFactNeighborX="19611" custLinFactNeighborY="6306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64B254F-E842-44DA-9C17-41B319AAF9E7}" type="pres">
      <dgm:prSet presAssocID="{BA297DD3-D64F-4085-AE49-FB6EB80EF0D4}" presName="aSpace" presStyleCnt="0"/>
      <dgm:spPr/>
    </dgm:pt>
  </dgm:ptLst>
  <dgm:cxnLst>
    <dgm:cxn modelId="{962B29BB-768B-46EE-89C4-EDE93392832E}" srcId="{A41D2971-C746-4364-953E-5F49DD7BE3F4}" destId="{902B636C-2FC3-4962-91D6-68C68DF757B1}" srcOrd="1" destOrd="0" parTransId="{73C1BA30-8EE9-42FA-8770-F497A7CABF26}" sibTransId="{D566EF4F-A460-4F74-8D4A-C283DDC2F529}"/>
    <dgm:cxn modelId="{AB969789-A6C6-422B-8CEA-0C520CA1C325}" type="presOf" srcId="{FBE413F1-1FBD-446F-809D-9773FADF4EFC}" destId="{D25C270A-FF7E-44C4-9E32-27E2026E0587}" srcOrd="0" destOrd="0" presId="urn:microsoft.com/office/officeart/2005/8/layout/pyramid2"/>
    <dgm:cxn modelId="{8E8664F0-9FF7-490D-BAE2-DAD247294BA9}" type="presOf" srcId="{5BFBA5D1-3617-4F51-97A9-C46406AB1CE6}" destId="{C69D38CC-9379-4176-AF3B-9B9CF85438AC}" srcOrd="0" destOrd="0" presId="urn:microsoft.com/office/officeart/2005/8/layout/pyramid2"/>
    <dgm:cxn modelId="{C9963F50-652C-4916-B258-A2B7AD9FCC0E}" type="presOf" srcId="{A41D2971-C746-4364-953E-5F49DD7BE3F4}" destId="{27651AFC-E6A9-454F-9E15-54884A2DA53E}" srcOrd="0" destOrd="0" presId="urn:microsoft.com/office/officeart/2005/8/layout/pyramid2"/>
    <dgm:cxn modelId="{EA28BCFD-F683-4EAE-9E4D-0ABAE4AB989D}" srcId="{A41D2971-C746-4364-953E-5F49DD7BE3F4}" destId="{8D31F2D4-461A-4BE5-975F-B1346E8F8261}" srcOrd="3" destOrd="0" parTransId="{6CA0F036-4A15-41F4-A046-C71E66B8C2E6}" sibTransId="{24C55218-CFFC-45AE-B57E-F48DD82477EC}"/>
    <dgm:cxn modelId="{C61B9F8A-954B-4FB3-8771-752925B4BA3D}" type="presOf" srcId="{8D31F2D4-461A-4BE5-975F-B1346E8F8261}" destId="{AEAA33DC-B104-4E1C-A93D-6DCFCB3EF4A1}" srcOrd="0" destOrd="0" presId="urn:microsoft.com/office/officeart/2005/8/layout/pyramid2"/>
    <dgm:cxn modelId="{91BB880A-4533-400C-AB14-F7FEBB9A2121}" srcId="{A41D2971-C746-4364-953E-5F49DD7BE3F4}" destId="{5BFBA5D1-3617-4F51-97A9-C46406AB1CE6}" srcOrd="5" destOrd="0" parTransId="{EAB02D4E-A129-441C-A356-3A21F857713B}" sibTransId="{45D30490-1570-4DC0-9CA7-022AF6B386A7}"/>
    <dgm:cxn modelId="{7AD01438-B416-47A6-A675-1E8F6AA590B2}" srcId="{A41D2971-C746-4364-953E-5F49DD7BE3F4}" destId="{04CDF3C0-E75E-4A86-91AF-459FEACC999D}" srcOrd="2" destOrd="0" parTransId="{FA0D5FF2-2070-419B-BC03-A911EC92EB82}" sibTransId="{B6B3B854-B819-4581-8305-6FC37283DC8D}"/>
    <dgm:cxn modelId="{9A3684F8-CE86-4A2A-A67A-A886B6C0ED84}" srcId="{A41D2971-C746-4364-953E-5F49DD7BE3F4}" destId="{A9045C1F-C370-47A3-BA43-69814E65A68E}" srcOrd="0" destOrd="0" parTransId="{8E5B33C2-853E-4796-9FA9-CD5562C60C7B}" sibTransId="{CEC0887F-83C7-4E45-98FE-9211F63CDD70}"/>
    <dgm:cxn modelId="{00F505A2-3B26-4921-AEA3-D824D4456E4A}" srcId="{A41D2971-C746-4364-953E-5F49DD7BE3F4}" destId="{FBE413F1-1FBD-446F-809D-9773FADF4EFC}" srcOrd="4" destOrd="0" parTransId="{BE216D4F-165F-4238-9D21-9863916882C7}" sibTransId="{DFC78440-8B7B-48C0-BFBD-9FCAF68C68A4}"/>
    <dgm:cxn modelId="{448E1BF3-ECB9-4B22-9B46-F5BAE69C363D}" srcId="{A41D2971-C746-4364-953E-5F49DD7BE3F4}" destId="{BA297DD3-D64F-4085-AE49-FB6EB80EF0D4}" srcOrd="6" destOrd="0" parTransId="{88F1D646-E139-47F5-84FB-C72FD8455E6B}" sibTransId="{F68CFBE8-28AE-4B5C-8E67-405EC207AECF}"/>
    <dgm:cxn modelId="{9C6D306D-2E55-420D-9541-B15EB49A9D54}" type="presOf" srcId="{BA297DD3-D64F-4085-AE49-FB6EB80EF0D4}" destId="{A4C4DEA4-250D-46FD-A479-E1B1B04833D7}" srcOrd="0" destOrd="0" presId="urn:microsoft.com/office/officeart/2005/8/layout/pyramid2"/>
    <dgm:cxn modelId="{0339D9FE-DA32-4F0B-B0B0-98D14A245980}" type="presOf" srcId="{A9045C1F-C370-47A3-BA43-69814E65A68E}" destId="{3505FCCA-C89F-45F0-8016-987A4A35412A}" srcOrd="0" destOrd="0" presId="urn:microsoft.com/office/officeart/2005/8/layout/pyramid2"/>
    <dgm:cxn modelId="{02C24D31-82C6-4645-9891-B03BC54BA746}" type="presOf" srcId="{902B636C-2FC3-4962-91D6-68C68DF757B1}" destId="{12485D24-0216-42BF-B798-F3A08243974D}" srcOrd="0" destOrd="0" presId="urn:microsoft.com/office/officeart/2005/8/layout/pyramid2"/>
    <dgm:cxn modelId="{F9B2C8FE-735C-478F-BCF0-124716BFD976}" type="presOf" srcId="{04CDF3C0-E75E-4A86-91AF-459FEACC999D}" destId="{36E6F356-D14F-4E7C-BBC7-34EFBAB133ED}" srcOrd="0" destOrd="0" presId="urn:microsoft.com/office/officeart/2005/8/layout/pyramid2"/>
    <dgm:cxn modelId="{D9A68F24-BA3A-4500-A039-1591D12C0868}" type="presParOf" srcId="{27651AFC-E6A9-454F-9E15-54884A2DA53E}" destId="{73EBDCDB-EE05-460D-882F-AD62469CD26D}" srcOrd="0" destOrd="0" presId="urn:microsoft.com/office/officeart/2005/8/layout/pyramid2"/>
    <dgm:cxn modelId="{22C22B1E-0E4B-4518-B4D4-B4D310386BBC}" type="presParOf" srcId="{27651AFC-E6A9-454F-9E15-54884A2DA53E}" destId="{BFD8A8E1-E7D0-4D68-8A24-A351C705BAD6}" srcOrd="1" destOrd="0" presId="urn:microsoft.com/office/officeart/2005/8/layout/pyramid2"/>
    <dgm:cxn modelId="{0D618A85-4DF1-4C4C-9803-A7342836048D}" type="presParOf" srcId="{BFD8A8E1-E7D0-4D68-8A24-A351C705BAD6}" destId="{3505FCCA-C89F-45F0-8016-987A4A35412A}" srcOrd="0" destOrd="0" presId="urn:microsoft.com/office/officeart/2005/8/layout/pyramid2"/>
    <dgm:cxn modelId="{25B31E95-B304-4DBB-9A01-1DC94A77495A}" type="presParOf" srcId="{BFD8A8E1-E7D0-4D68-8A24-A351C705BAD6}" destId="{F7A08A19-FD0C-47DA-A690-D8FE8F9D6AFB}" srcOrd="1" destOrd="0" presId="urn:microsoft.com/office/officeart/2005/8/layout/pyramid2"/>
    <dgm:cxn modelId="{4B827D75-E073-40C7-A8BC-E9A4B1D90300}" type="presParOf" srcId="{BFD8A8E1-E7D0-4D68-8A24-A351C705BAD6}" destId="{12485D24-0216-42BF-B798-F3A08243974D}" srcOrd="2" destOrd="0" presId="urn:microsoft.com/office/officeart/2005/8/layout/pyramid2"/>
    <dgm:cxn modelId="{7982D1C4-F9C0-4539-B9E5-2BA79089CFC8}" type="presParOf" srcId="{BFD8A8E1-E7D0-4D68-8A24-A351C705BAD6}" destId="{A992AA3F-240A-4F3A-B419-3739B3CDD5D4}" srcOrd="3" destOrd="0" presId="urn:microsoft.com/office/officeart/2005/8/layout/pyramid2"/>
    <dgm:cxn modelId="{508649A8-4A8E-482B-AA76-F0D753351181}" type="presParOf" srcId="{BFD8A8E1-E7D0-4D68-8A24-A351C705BAD6}" destId="{36E6F356-D14F-4E7C-BBC7-34EFBAB133ED}" srcOrd="4" destOrd="0" presId="urn:microsoft.com/office/officeart/2005/8/layout/pyramid2"/>
    <dgm:cxn modelId="{CE30657D-92CB-4A12-80DD-3DC8435C3EE5}" type="presParOf" srcId="{BFD8A8E1-E7D0-4D68-8A24-A351C705BAD6}" destId="{0A881A1E-3F8F-4390-8AA8-07149BEEF6CE}" srcOrd="5" destOrd="0" presId="urn:microsoft.com/office/officeart/2005/8/layout/pyramid2"/>
    <dgm:cxn modelId="{B5261954-B0FE-41B0-88AE-99B2C93AAD08}" type="presParOf" srcId="{BFD8A8E1-E7D0-4D68-8A24-A351C705BAD6}" destId="{AEAA33DC-B104-4E1C-A93D-6DCFCB3EF4A1}" srcOrd="6" destOrd="0" presId="urn:microsoft.com/office/officeart/2005/8/layout/pyramid2"/>
    <dgm:cxn modelId="{4FD838B6-E6AD-4CE0-BEF8-FD7F57D5C158}" type="presParOf" srcId="{BFD8A8E1-E7D0-4D68-8A24-A351C705BAD6}" destId="{D0E17386-43DE-4D42-B411-56A291F2B3B9}" srcOrd="7" destOrd="0" presId="urn:microsoft.com/office/officeart/2005/8/layout/pyramid2"/>
    <dgm:cxn modelId="{A5C3EEB9-3E3D-4FA1-AA78-9E72FEBD9554}" type="presParOf" srcId="{BFD8A8E1-E7D0-4D68-8A24-A351C705BAD6}" destId="{D25C270A-FF7E-44C4-9E32-27E2026E0587}" srcOrd="8" destOrd="0" presId="urn:microsoft.com/office/officeart/2005/8/layout/pyramid2"/>
    <dgm:cxn modelId="{E32B12B4-68A4-4638-A1E5-F418CF2C8007}" type="presParOf" srcId="{BFD8A8E1-E7D0-4D68-8A24-A351C705BAD6}" destId="{A765089F-C9B1-4206-8532-53ECB16FD31D}" srcOrd="9" destOrd="0" presId="urn:microsoft.com/office/officeart/2005/8/layout/pyramid2"/>
    <dgm:cxn modelId="{BB9FAE37-E434-4DC2-A9DF-A27CAE41350F}" type="presParOf" srcId="{BFD8A8E1-E7D0-4D68-8A24-A351C705BAD6}" destId="{C69D38CC-9379-4176-AF3B-9B9CF85438AC}" srcOrd="10" destOrd="0" presId="urn:microsoft.com/office/officeart/2005/8/layout/pyramid2"/>
    <dgm:cxn modelId="{44443614-1E42-4714-A752-F6194CD87121}" type="presParOf" srcId="{BFD8A8E1-E7D0-4D68-8A24-A351C705BAD6}" destId="{09E2AB17-667C-470C-A5D4-386151EEBF62}" srcOrd="11" destOrd="0" presId="urn:microsoft.com/office/officeart/2005/8/layout/pyramid2"/>
    <dgm:cxn modelId="{287F60BA-B47C-4749-977A-21E4F748FE04}" type="presParOf" srcId="{BFD8A8E1-E7D0-4D68-8A24-A351C705BAD6}" destId="{A4C4DEA4-250D-46FD-A479-E1B1B04833D7}" srcOrd="12" destOrd="0" presId="urn:microsoft.com/office/officeart/2005/8/layout/pyramid2"/>
    <dgm:cxn modelId="{43DB3E24-9C94-43D4-A343-D13CF6130496}" type="presParOf" srcId="{BFD8A8E1-E7D0-4D68-8A24-A351C705BAD6}" destId="{264B254F-E842-44DA-9C17-41B319AAF9E7}" srcOrd="13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F66AC85-470B-4DFB-AF95-B1F4C593669D}">
      <dsp:nvSpPr>
        <dsp:cNvPr id="0" name=""/>
        <dsp:cNvSpPr/>
      </dsp:nvSpPr>
      <dsp:spPr>
        <a:xfrm>
          <a:off x="0" y="4248469"/>
          <a:ext cx="9091116" cy="1718909"/>
        </a:xfrm>
        <a:prstGeom prst="rec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b="1" kern="1200" dirty="0" smtClean="0"/>
            <a:t>Consequences</a:t>
          </a:r>
          <a:endParaRPr lang="en-GB" sz="3300" b="1" kern="1200" dirty="0"/>
        </a:p>
      </dsp:txBody>
      <dsp:txXfrm>
        <a:off x="0" y="4248469"/>
        <a:ext cx="9091116" cy="928211"/>
      </dsp:txXfrm>
    </dsp:sp>
    <dsp:sp modelId="{4BE72674-D49A-4AC1-A2A1-0AA80F184A39}">
      <dsp:nvSpPr>
        <dsp:cNvPr id="0" name=""/>
        <dsp:cNvSpPr/>
      </dsp:nvSpPr>
      <dsp:spPr>
        <a:xfrm>
          <a:off x="0" y="5221768"/>
          <a:ext cx="4545558" cy="79069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2200" kern="1200" dirty="0" smtClean="0"/>
            <a:t>The amended provisions </a:t>
          </a:r>
          <a:r>
            <a:rPr lang="en-GB" altLang="en-US" sz="2200" b="1" kern="1200" dirty="0" smtClean="0"/>
            <a:t>become an integral part of the GA</a:t>
          </a:r>
          <a:endParaRPr lang="en-GB" sz="2200" kern="1200" dirty="0"/>
        </a:p>
      </dsp:txBody>
      <dsp:txXfrm>
        <a:off x="0" y="5221768"/>
        <a:ext cx="4545558" cy="790698"/>
      </dsp:txXfrm>
    </dsp:sp>
    <dsp:sp modelId="{9D5CF48C-D00D-4755-BA0D-1A1409E34E49}">
      <dsp:nvSpPr>
        <dsp:cNvPr id="0" name=""/>
        <dsp:cNvSpPr/>
      </dsp:nvSpPr>
      <dsp:spPr>
        <a:xfrm>
          <a:off x="4545558" y="5221768"/>
          <a:ext cx="4545558" cy="790698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2200" kern="1200" dirty="0" smtClean="0"/>
            <a:t>All other provisions remain unchanged and have full effect</a:t>
          </a:r>
        </a:p>
      </dsp:txBody>
      <dsp:txXfrm>
        <a:off x="4545558" y="5221768"/>
        <a:ext cx="4545558" cy="790698"/>
      </dsp:txXfrm>
    </dsp:sp>
    <dsp:sp modelId="{6F00BEAF-F390-4C55-92DB-3A783FECF158}">
      <dsp:nvSpPr>
        <dsp:cNvPr id="0" name=""/>
        <dsp:cNvSpPr/>
      </dsp:nvSpPr>
      <dsp:spPr>
        <a:xfrm rot="10800000">
          <a:off x="0" y="1710035"/>
          <a:ext cx="9091116" cy="2643683"/>
        </a:xfrm>
        <a:prstGeom prst="upArrowCallou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b="1" kern="1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WHAT ?</a:t>
          </a:r>
          <a:endParaRPr lang="en-GB" sz="3300" b="1" kern="1200" dirty="0">
            <a:solidFill>
              <a:srgbClr val="FFC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 rot="-10800000">
        <a:off x="0" y="1710035"/>
        <a:ext cx="9091116" cy="927932"/>
      </dsp:txXfrm>
    </dsp:sp>
    <dsp:sp modelId="{8D3DF08D-B240-4A88-9260-A2E29E277459}">
      <dsp:nvSpPr>
        <dsp:cNvPr id="0" name=""/>
        <dsp:cNvSpPr/>
      </dsp:nvSpPr>
      <dsp:spPr>
        <a:xfrm>
          <a:off x="0" y="2637968"/>
          <a:ext cx="9091116" cy="790461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27940" rIns="156464" bIns="2794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altLang="en-US" sz="2200" kern="1200" dirty="0" smtClean="0"/>
            <a:t>An amendment to the grant agreement is necessary to </a:t>
          </a:r>
          <a:r>
            <a:rPr lang="en-GB" altLang="en-US" sz="2200" b="1" kern="1200" dirty="0" smtClean="0"/>
            <a:t>change </a:t>
          </a:r>
          <a:r>
            <a:rPr lang="en-GB" altLang="en-US" sz="2200" kern="1200" dirty="0" smtClean="0"/>
            <a:t>the </a:t>
          </a:r>
          <a:r>
            <a:rPr lang="en-GB" altLang="en-US" sz="2200" b="1" kern="1200" dirty="0" smtClean="0"/>
            <a:t>terms and conditions </a:t>
          </a:r>
          <a:r>
            <a:rPr lang="en-GB" altLang="en-US" sz="2200" kern="1200" dirty="0" smtClean="0"/>
            <a:t>of a GA </a:t>
          </a:r>
          <a:r>
            <a:rPr lang="en-GB" altLang="en-US" sz="1800" kern="1200" dirty="0" smtClean="0"/>
            <a:t>(only specific data, options), </a:t>
          </a:r>
          <a:r>
            <a:rPr lang="en-GB" altLang="en-US" sz="1800" b="1" kern="1200" dirty="0" smtClean="0"/>
            <a:t>Annexes 1 and 2 </a:t>
          </a:r>
          <a:endParaRPr lang="en-GB" sz="1800" b="1" kern="1200" dirty="0"/>
        </a:p>
      </dsp:txBody>
      <dsp:txXfrm>
        <a:off x="0" y="2637968"/>
        <a:ext cx="9091116" cy="790461"/>
      </dsp:txXfrm>
    </dsp:sp>
    <dsp:sp modelId="{6F27C047-F154-4E87-884A-9AC479FD8A5A}">
      <dsp:nvSpPr>
        <dsp:cNvPr id="0" name=""/>
        <dsp:cNvSpPr/>
      </dsp:nvSpPr>
      <dsp:spPr>
        <a:xfrm rot="10800000">
          <a:off x="936112" y="584"/>
          <a:ext cx="7256528" cy="1733991"/>
        </a:xfrm>
        <a:prstGeom prst="upArrowCallout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4696" tIns="234696" rIns="234696" bIns="234696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3300" kern="1200" dirty="0" smtClean="0"/>
            <a:t>Article 55 MGA</a:t>
          </a:r>
          <a:endParaRPr lang="en-GB" sz="3300" kern="1200" dirty="0"/>
        </a:p>
      </dsp:txBody>
      <dsp:txXfrm rot="10800000">
        <a:off x="936112" y="584"/>
        <a:ext cx="7256528" cy="112669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EA80C2-E1F8-4EDA-9405-C5BED625055E}">
      <dsp:nvSpPr>
        <dsp:cNvPr id="0" name=""/>
        <dsp:cNvSpPr/>
      </dsp:nvSpPr>
      <dsp:spPr>
        <a:xfrm>
          <a:off x="3398" y="388140"/>
          <a:ext cx="1976150" cy="663925"/>
        </a:xfrm>
        <a:prstGeom prst="chevron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127000">
            <a:srgbClr val="00B0F0"/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011" tIns="29337" rIns="29337" bIns="29337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 smtClean="0"/>
            <a:t>H2020</a:t>
          </a:r>
          <a:endParaRPr lang="en-GB" sz="2200" kern="1200" dirty="0"/>
        </a:p>
      </dsp:txBody>
      <dsp:txXfrm>
        <a:off x="335361" y="388140"/>
        <a:ext cx="1312225" cy="663925"/>
      </dsp:txXfrm>
    </dsp:sp>
    <dsp:sp modelId="{C2C8D878-BF2E-4B25-A7D3-1EDAAE978037}">
      <dsp:nvSpPr>
        <dsp:cNvPr id="0" name=""/>
        <dsp:cNvSpPr/>
      </dsp:nvSpPr>
      <dsp:spPr>
        <a:xfrm>
          <a:off x="1896544" y="324036"/>
          <a:ext cx="3691252" cy="792133"/>
        </a:xfrm>
        <a:prstGeom prst="chevron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127000">
            <a:srgbClr val="00B0F0"/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6012" tIns="32004" rIns="32004" bIns="32004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kern="1200" dirty="0" smtClean="0">
              <a:solidFill>
                <a:srgbClr val="FFFFFF"/>
              </a:solidFill>
            </a:rPr>
            <a:t>Amendments</a:t>
          </a:r>
          <a:endParaRPr lang="en-GB" sz="2400" b="1" kern="1200" dirty="0">
            <a:solidFill>
              <a:srgbClr val="FFFFFF"/>
            </a:solidFill>
          </a:endParaRPr>
        </a:p>
      </dsp:txBody>
      <dsp:txXfrm>
        <a:off x="2292611" y="324036"/>
        <a:ext cx="2899119" cy="792133"/>
      </dsp:txXfrm>
    </dsp:sp>
    <dsp:sp modelId="{6B6ED6D8-40D9-44F3-B259-E679631588DC}">
      <dsp:nvSpPr>
        <dsp:cNvPr id="0" name=""/>
        <dsp:cNvSpPr/>
      </dsp:nvSpPr>
      <dsp:spPr>
        <a:xfrm>
          <a:off x="5504793" y="252073"/>
          <a:ext cx="4068872" cy="936059"/>
        </a:xfrm>
        <a:prstGeom prst="chevron">
          <a:avLst/>
        </a:prstGeom>
        <a:solidFill>
          <a:srgbClr val="00B0F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glow rad="127000">
            <a:srgbClr val="00B0F0"/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2014" tIns="37338" rIns="37338" bIns="37338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800" b="1" kern="1200" dirty="0" smtClean="0"/>
            <a:t>are PAPERLESS</a:t>
          </a:r>
          <a:endParaRPr lang="en-GB" sz="2800" b="1" kern="1200" dirty="0"/>
        </a:p>
      </dsp:txBody>
      <dsp:txXfrm>
        <a:off x="5972823" y="252073"/>
        <a:ext cx="3132813" cy="93605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EBDCDB-EE05-460D-882F-AD62469CD26D}">
      <dsp:nvSpPr>
        <dsp:cNvPr id="0" name=""/>
        <dsp:cNvSpPr/>
      </dsp:nvSpPr>
      <dsp:spPr>
        <a:xfrm>
          <a:off x="506533" y="0"/>
          <a:ext cx="5113336" cy="5113336"/>
        </a:xfrm>
        <a:prstGeom prst="triangle">
          <a:avLst/>
        </a:prstGeom>
        <a:solidFill>
          <a:srgbClr val="33CCFF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05FCCA-C89F-45F0-8016-987A4A35412A}">
      <dsp:nvSpPr>
        <dsp:cNvPr id="0" name=""/>
        <dsp:cNvSpPr/>
      </dsp:nvSpPr>
      <dsp:spPr>
        <a:xfrm>
          <a:off x="530350" y="364502"/>
          <a:ext cx="8884531" cy="1433496"/>
        </a:xfrm>
        <a:prstGeom prst="roundRect">
          <a:avLst/>
        </a:prstGeom>
        <a:solidFill>
          <a:srgbClr val="DDDDDD">
            <a:alpha val="89804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500" b="0" kern="1200" dirty="0" smtClean="0">
              <a:solidFill>
                <a:srgbClr val="007635"/>
              </a:solidFill>
            </a:rPr>
            <a:t>After submission of request </a:t>
          </a:r>
          <a:r>
            <a:rPr lang="en-GB" sz="2500" b="0" kern="1200" dirty="0" smtClean="0">
              <a:solidFill>
                <a:srgbClr val="007635"/>
              </a:solidFill>
              <a:latin typeface="Segoe UI Symbol"/>
              <a:ea typeface="Segoe UI Symbol"/>
            </a:rPr>
            <a:t>➜ </a:t>
          </a:r>
          <a:r>
            <a:rPr lang="en-GB" sz="2500" b="0" kern="1200" dirty="0" smtClean="0">
              <a:solidFill>
                <a:srgbClr val="007635"/>
              </a:solidFill>
            </a:rPr>
            <a:t>receiving party has</a:t>
          </a:r>
          <a:r>
            <a:rPr lang="en-GB" sz="2500" b="1" kern="1200" dirty="0" smtClean="0">
              <a:solidFill>
                <a:srgbClr val="007635"/>
              </a:solidFill>
            </a:rPr>
            <a:t> 45 days for ‘evaluation and validation’</a:t>
          </a:r>
          <a:r>
            <a:rPr lang="en-GB" sz="2500" b="0" kern="1200" dirty="0" smtClean="0">
              <a:solidFill>
                <a:srgbClr val="007635"/>
              </a:solidFill>
            </a:rPr>
            <a:t> </a:t>
          </a:r>
          <a:endParaRPr lang="en-GB" sz="2500" kern="1200" dirty="0">
            <a:solidFill>
              <a:srgbClr val="007635"/>
            </a:solidFill>
          </a:endParaRPr>
        </a:p>
      </dsp:txBody>
      <dsp:txXfrm>
        <a:off x="600328" y="434480"/>
        <a:ext cx="8744575" cy="1293540"/>
      </dsp:txXfrm>
    </dsp:sp>
    <dsp:sp modelId="{12485D24-0216-42BF-B798-F3A08243974D}">
      <dsp:nvSpPr>
        <dsp:cNvPr id="0" name=""/>
        <dsp:cNvSpPr/>
      </dsp:nvSpPr>
      <dsp:spPr>
        <a:xfrm>
          <a:off x="3170838" y="1967624"/>
          <a:ext cx="5893296" cy="38999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i="1" kern="1200" dirty="0" smtClean="0">
              <a:solidFill>
                <a:srgbClr val="0070C0"/>
              </a:solidFill>
            </a:rPr>
            <a:t>Agreement </a:t>
          </a:r>
          <a:endParaRPr lang="en-GB" sz="2400" kern="1200" dirty="0">
            <a:solidFill>
              <a:srgbClr val="0070C0"/>
            </a:solidFill>
          </a:endParaRPr>
        </a:p>
      </dsp:txBody>
      <dsp:txXfrm>
        <a:off x="3189876" y="1986662"/>
        <a:ext cx="5855220" cy="351915"/>
      </dsp:txXfrm>
    </dsp:sp>
    <dsp:sp modelId="{36E6F356-D14F-4E7C-BBC7-34EFBAB133ED}">
      <dsp:nvSpPr>
        <dsp:cNvPr id="0" name=""/>
        <dsp:cNvSpPr/>
      </dsp:nvSpPr>
      <dsp:spPr>
        <a:xfrm rot="17813622" flipH="1">
          <a:off x="-172838" y="3239658"/>
          <a:ext cx="2439140" cy="364860"/>
        </a:xfrm>
        <a:prstGeom prst="round2Diag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i="1" kern="1200" dirty="0" smtClean="0">
              <a:solidFill>
                <a:srgbClr val="0070C0"/>
              </a:solidFill>
            </a:rPr>
            <a:t>Withdrawal</a:t>
          </a:r>
          <a:endParaRPr lang="en-GB" sz="2400" kern="1200" dirty="0">
            <a:solidFill>
              <a:srgbClr val="0070C0"/>
            </a:solidFill>
          </a:endParaRPr>
        </a:p>
      </dsp:txBody>
      <dsp:txXfrm>
        <a:off x="-155027" y="3257469"/>
        <a:ext cx="2403518" cy="329238"/>
      </dsp:txXfrm>
    </dsp:sp>
    <dsp:sp modelId="{AEAA33DC-B104-4E1C-A93D-6DCFCB3EF4A1}">
      <dsp:nvSpPr>
        <dsp:cNvPr id="0" name=""/>
        <dsp:cNvSpPr/>
      </dsp:nvSpPr>
      <dsp:spPr>
        <a:xfrm>
          <a:off x="3530874" y="2457202"/>
          <a:ext cx="5339872" cy="38999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BE" sz="2400" b="1" i="1" kern="1200" dirty="0" smtClean="0">
              <a:solidFill>
                <a:srgbClr val="0070C0"/>
              </a:solidFill>
            </a:rPr>
            <a:t>Rejection</a:t>
          </a:r>
          <a:r>
            <a:rPr lang="fr-BE" sz="1200" b="1" i="1" kern="1200" dirty="0" smtClean="0">
              <a:solidFill>
                <a:srgbClr val="0070C0"/>
              </a:solidFill>
            </a:rPr>
            <a:t> </a:t>
          </a:r>
          <a:endParaRPr lang="en-GB" sz="1200" kern="1200" dirty="0">
            <a:solidFill>
              <a:srgbClr val="0070C0"/>
            </a:solidFill>
          </a:endParaRPr>
        </a:p>
      </dsp:txBody>
      <dsp:txXfrm>
        <a:off x="3549912" y="2476240"/>
        <a:ext cx="5301796" cy="351915"/>
      </dsp:txXfrm>
    </dsp:sp>
    <dsp:sp modelId="{D25C270A-FF7E-44C4-9E32-27E2026E0587}">
      <dsp:nvSpPr>
        <dsp:cNvPr id="0" name=""/>
        <dsp:cNvSpPr/>
      </dsp:nvSpPr>
      <dsp:spPr>
        <a:xfrm>
          <a:off x="2594763" y="3009914"/>
          <a:ext cx="6671732" cy="38999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i="1" kern="1200" dirty="0" smtClean="0">
              <a:solidFill>
                <a:srgbClr val="0070C0"/>
              </a:solidFill>
            </a:rPr>
            <a:t>Request for additional information</a:t>
          </a:r>
          <a:endParaRPr lang="en-GB" sz="2400" kern="1200" dirty="0">
            <a:solidFill>
              <a:srgbClr val="0070C0"/>
            </a:solidFill>
          </a:endParaRPr>
        </a:p>
      </dsp:txBody>
      <dsp:txXfrm>
        <a:off x="2613801" y="3028952"/>
        <a:ext cx="6633656" cy="351915"/>
      </dsp:txXfrm>
    </dsp:sp>
    <dsp:sp modelId="{C69D38CC-9379-4176-AF3B-9B9CF85438AC}">
      <dsp:nvSpPr>
        <dsp:cNvPr id="0" name=""/>
        <dsp:cNvSpPr/>
      </dsp:nvSpPr>
      <dsp:spPr>
        <a:xfrm>
          <a:off x="2450749" y="3544234"/>
          <a:ext cx="6757416" cy="38999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i="1" kern="1200" dirty="0" smtClean="0">
              <a:solidFill>
                <a:srgbClr val="0070C0"/>
              </a:solidFill>
            </a:rPr>
            <a:t>Extension of the deadline for assessment</a:t>
          </a:r>
          <a:endParaRPr lang="en-GB" sz="2400" kern="1200" dirty="0">
            <a:solidFill>
              <a:srgbClr val="0070C0"/>
            </a:solidFill>
          </a:endParaRPr>
        </a:p>
      </dsp:txBody>
      <dsp:txXfrm>
        <a:off x="2469787" y="3563272"/>
        <a:ext cx="6719340" cy="351915"/>
      </dsp:txXfrm>
    </dsp:sp>
    <dsp:sp modelId="{A4C4DEA4-250D-46FD-A479-E1B1B04833D7}">
      <dsp:nvSpPr>
        <dsp:cNvPr id="0" name=""/>
        <dsp:cNvSpPr/>
      </dsp:nvSpPr>
      <dsp:spPr>
        <a:xfrm>
          <a:off x="1946681" y="4193449"/>
          <a:ext cx="7300371" cy="389991"/>
        </a:xfrm>
        <a:prstGeom prst="round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b="1" i="1" kern="1200" dirty="0" smtClean="0">
              <a:solidFill>
                <a:srgbClr val="0070C0"/>
              </a:solidFill>
            </a:rPr>
            <a:t>If no reaction within deadline, tacit rejection</a:t>
          </a:r>
          <a:r>
            <a:rPr lang="en-GB" sz="1600" b="1" kern="1200" dirty="0" smtClean="0"/>
            <a:t> </a:t>
          </a:r>
          <a:endParaRPr lang="en-GB" sz="1600" kern="1200" dirty="0"/>
        </a:p>
      </dsp:txBody>
      <dsp:txXfrm>
        <a:off x="1965719" y="4212487"/>
        <a:ext cx="7262295" cy="35191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354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55" tIns="45026" rIns="90055" bIns="4502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35613" y="0"/>
            <a:ext cx="42370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55" tIns="45026" rIns="90055" bIns="4502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86513"/>
            <a:ext cx="42354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55" tIns="45026" rIns="90055" bIns="4502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35613" y="6386513"/>
            <a:ext cx="42370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55" tIns="45026" rIns="90055" bIns="4502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9F8FFAB0-AE9D-4281-9BD6-8E98D687682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354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55" tIns="45026" rIns="90055" bIns="45026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35613" y="0"/>
            <a:ext cx="42370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55" tIns="45026" rIns="90055" bIns="45026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5150" y="504825"/>
            <a:ext cx="3565525" cy="25225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7900" y="3194050"/>
            <a:ext cx="7818438" cy="302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55" tIns="45026" rIns="90055" bIns="4502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386513"/>
            <a:ext cx="423545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55" tIns="45026" rIns="90055" bIns="45026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>
                <a:solidFill>
                  <a:schemeClr val="tx1"/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35613" y="6386513"/>
            <a:ext cx="42370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055" tIns="45026" rIns="90055" bIns="45026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DBFC289-491E-47A8-AE8B-700C1673A92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1pPr>
    <a:lvl2pPr marL="452438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2pPr>
    <a:lvl3pPr marL="908050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3pPr>
    <a:lvl4pPr marL="136366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4pPr>
    <a:lvl5pPr marL="181927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+mn-cs"/>
      </a:defRPr>
    </a:lvl5pPr>
    <a:lvl6pPr marL="2276743" algn="l" defTabSz="91068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32089" algn="l" defTabSz="91068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87437" algn="l" defTabSz="91068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42786" algn="l" defTabSz="91068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anose="020B0604020202020204" pitchFamily="34" charset="0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28663" indent="-27940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22363" indent="-22225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573213" indent="-22225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24063" indent="-222250">
              <a:spcBef>
                <a:spcPct val="30000"/>
              </a:spcBef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481263" indent="-22225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38463" indent="-22225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395663" indent="-22225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52863" indent="-222250" eaLnBrk="0" fontAlgn="base" hangingPunct="0">
              <a:spcBef>
                <a:spcPct val="30000"/>
              </a:spcBef>
              <a:spcAft>
                <a:spcPct val="0"/>
              </a:spcAft>
              <a:defRPr sz="1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14CCDEC0-BADD-451F-8F46-17EFFF950314}" type="slidenum">
              <a:rPr lang="en-GB" altLang="en-US" sz="1200" smtClean="0"/>
              <a:pPr>
                <a:spcBef>
                  <a:spcPct val="0"/>
                </a:spcBef>
              </a:pPr>
              <a:t>22</a:t>
            </a:fld>
            <a:endParaRPr lang="en-GB" alt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6.jpeg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241425"/>
            <a:ext cx="10693400" cy="6319838"/>
          </a:xfrm>
          <a:prstGeom prst="rect">
            <a:avLst/>
          </a:prstGeom>
          <a:solidFill>
            <a:srgbClr val="0F5494"/>
          </a:solidFill>
          <a:ln w="73025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103886" tIns="51943" rIns="103886" bIns="51943" anchor="ctr"/>
          <a:lstStyle>
            <a:lvl1pPr defTabSz="522288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22288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22288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22288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22288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22288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22288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22288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22288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2100" b="0" smtClean="0">
              <a:solidFill>
                <a:srgbClr val="FFFFFF"/>
              </a:solidFill>
            </a:endParaRPr>
          </a:p>
        </p:txBody>
      </p:sp>
      <p:pic>
        <p:nvPicPr>
          <p:cNvPr id="5" name="Picture 6" descr="LOGO CE-EN-quadri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7238" y="342900"/>
            <a:ext cx="1852612" cy="121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10"/>
          <p:cNvSpPr>
            <a:spLocks noChangeArrowheads="1"/>
          </p:cNvSpPr>
          <p:nvPr/>
        </p:nvSpPr>
        <p:spPr bwMode="auto">
          <a:xfrm>
            <a:off x="4948238" y="7362825"/>
            <a:ext cx="800100" cy="238125"/>
          </a:xfrm>
          <a:prstGeom prst="rect">
            <a:avLst/>
          </a:prstGeom>
          <a:solidFill>
            <a:srgbClr val="133176"/>
          </a:solidFill>
          <a:ln w="9525" algn="ctr">
            <a:solidFill>
              <a:srgbClr val="133176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103886" tIns="51943" rIns="103886" bIns="51943" anchor="ctr"/>
          <a:lstStyle>
            <a:lvl1pPr defTabSz="522288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22288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22288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22288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22288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22288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22288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22288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22288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 eaLnBrk="1" hangingPunct="1">
              <a:defRPr/>
            </a:pPr>
            <a:endParaRPr lang="en-US" altLang="en-US" sz="2100" b="0" smtClean="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7944" y="2492921"/>
            <a:ext cx="3851920" cy="936625"/>
          </a:xfrm>
        </p:spPr>
        <p:txBody>
          <a:bodyPr/>
          <a:lstStyle>
            <a:lvl1pPr>
              <a:defRPr sz="7600">
                <a:solidFill>
                  <a:srgbClr val="FFD624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7" y="3933058"/>
            <a:ext cx="4104456" cy="792088"/>
          </a:xfrm>
        </p:spPr>
        <p:txBody>
          <a:bodyPr/>
          <a:lstStyle>
            <a:lvl1pPr>
              <a:buNone/>
              <a:defRPr sz="3000" b="1" i="0">
                <a:solidFill>
                  <a:schemeClr val="bg1"/>
                </a:solidFill>
              </a:defRPr>
            </a:lvl1pPr>
            <a:lvl3pPr marL="227672" indent="-227672" algn="l">
              <a:defRPr sz="3000" b="1">
                <a:solidFill>
                  <a:schemeClr val="bg1"/>
                </a:solidFill>
              </a:defRPr>
            </a:lvl3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32D4EDBB-D1EF-4C05-BF61-A5B5CDF7DC9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8020734"/>
      </p:ext>
    </p:extLst>
  </p:cSld>
  <p:clrMapOvr>
    <a:masterClrMapping/>
  </p:clrMapOvr>
  <p:transition spd="slow">
    <p:split orient="vert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341BAF-74DC-4301-B712-4C119B6E46E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985662767"/>
      </p:ext>
    </p:extLst>
  </p:cSld>
  <p:clrMapOvr>
    <a:masterClrMapping/>
  </p:clrMapOvr>
  <p:transition spd="slow">
    <p:split orient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1123950"/>
            <a:ext cx="2058988" cy="48974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26" y="1123950"/>
            <a:ext cx="6029325" cy="48974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00C0D-B395-4E02-BF81-E6E84619CC7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20601731"/>
      </p:ext>
    </p:extLst>
  </p:cSld>
  <p:clrMapOvr>
    <a:masterClrMapping/>
  </p:clrMapOvr>
  <p:transition spd="slow">
    <p:split orient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241425"/>
            <a:ext cx="10693400" cy="6319838"/>
          </a:xfrm>
          <a:prstGeom prst="rect">
            <a:avLst/>
          </a:prstGeom>
          <a:solidFill>
            <a:srgbClr val="0F5494"/>
          </a:solidFill>
          <a:ln w="635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103849" tIns="51925" rIns="103849" bIns="51925" anchor="ctr"/>
          <a:lstStyle>
            <a:lvl1pPr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191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191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191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191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mtClean="0">
                <a:solidFill>
                  <a:srgbClr val="FFFFFF"/>
                </a:solidFill>
              </a:rPr>
              <a:t>                             </a:t>
            </a:r>
          </a:p>
        </p:txBody>
      </p:sp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1211263"/>
            <a:ext cx="10693401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:\DOCUME~1\lenain\LOCALS~1\Temp\7zECB.tmp\LOGO-CE for RTD EN Positive Cyan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0" y="357188"/>
            <a:ext cx="2119313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 bwMode="auto">
          <a:xfrm>
            <a:off x="4933950" y="2271713"/>
            <a:ext cx="5465763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849" tIns="51925" rIns="103849" bIns="51925"/>
          <a:lstStyle>
            <a:lvl1pPr defTabSz="449263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449263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449263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449263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449263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en-GB" sz="5500" smtClean="0">
                <a:solidFill>
                  <a:srgbClr val="FFD624"/>
                </a:solidFill>
                <a:latin typeface="EC Square Sans Pro Medium" pitchFamily="34" charset="0"/>
                <a:ea typeface="Verdana" pitchFamily="34" charset="0"/>
                <a:cs typeface="Verdana" pitchFamily="34" charset="0"/>
              </a:rPr>
              <a:t>HORIZON 2020</a:t>
            </a:r>
          </a:p>
        </p:txBody>
      </p:sp>
      <p:pic>
        <p:nvPicPr>
          <p:cNvPr id="8" name="Picture 6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3950" y="7089775"/>
            <a:ext cx="8032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94142" y="4336376"/>
            <a:ext cx="10105123" cy="1349667"/>
          </a:xfrm>
          <a:prstGeom prst="rect">
            <a:avLst/>
          </a:prstGeom>
        </p:spPr>
        <p:txBody>
          <a:bodyPr lIns="103849" tIns="51925" rIns="103849" bIns="51925"/>
          <a:lstStyle>
            <a:lvl1pPr algn="ctr">
              <a:defRPr sz="4100">
                <a:solidFill>
                  <a:srgbClr val="FFD624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10" name="Content Placeholder 2"/>
          <p:cNvSpPr>
            <a:spLocks noGrp="1"/>
          </p:cNvSpPr>
          <p:nvPr>
            <p:ph idx="1"/>
          </p:nvPr>
        </p:nvSpPr>
        <p:spPr>
          <a:xfrm>
            <a:off x="294142" y="5942452"/>
            <a:ext cx="10105123" cy="1013866"/>
          </a:xfrm>
          <a:prstGeom prst="rect">
            <a:avLst/>
          </a:prstGeom>
        </p:spPr>
        <p:txBody>
          <a:bodyPr lIns="103849" tIns="51925" rIns="103849" bIns="51925"/>
          <a:lstStyle>
            <a:lvl1pPr marL="0" indent="0" algn="ctr">
              <a:spcBef>
                <a:spcPts val="0"/>
              </a:spcBef>
              <a:buNone/>
              <a:defRPr sz="2300" b="0" i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3pPr marL="259616" indent="-259616" algn="l">
              <a:defRPr sz="3400" b="1">
                <a:solidFill>
                  <a:schemeClr val="bg1"/>
                </a:solidFill>
              </a:defRPr>
            </a:lvl3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1707763"/>
      </p:ext>
    </p:extLst>
  </p:cSld>
  <p:clrMapOvr>
    <a:masterClrMapping/>
  </p:clrMapOvr>
  <p:transition spd="slow">
    <p:split orient="vert"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241425"/>
            <a:ext cx="10693400" cy="6319838"/>
          </a:xfrm>
          <a:prstGeom prst="rect">
            <a:avLst/>
          </a:prstGeom>
          <a:solidFill>
            <a:srgbClr val="0F5494"/>
          </a:solidFill>
          <a:ln w="635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103685" tIns="51843" rIns="103685" bIns="51843" anchor="ctr"/>
          <a:lstStyle>
            <a:lvl1pPr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191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191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191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191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en-US" altLang="en-US" sz="2700" smtClean="0">
                <a:solidFill>
                  <a:srgbClr val="FFFFFF"/>
                </a:solidFill>
                <a:latin typeface="Calibri" pitchFamily="34" charset="0"/>
              </a:rPr>
              <a:t>                             </a:t>
            </a:r>
          </a:p>
        </p:txBody>
      </p:sp>
      <p:pic>
        <p:nvPicPr>
          <p:cNvPr id="5" name="Picture 3" descr="C:\DOCUME~1\lenain\LOCALS~1\Temp\7zECC.tmp\Footer Box RTD EN Cyan.png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3950" y="7097713"/>
            <a:ext cx="803275" cy="50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1831975" y="2413000"/>
            <a:ext cx="8315325" cy="1058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685" tIns="51843" rIns="103685" bIns="51843">
            <a:spAutoFit/>
          </a:bodyPr>
          <a:lstStyle>
            <a:lvl1pPr>
              <a:defRPr sz="2400" b="1">
                <a:solidFill>
                  <a:schemeClr val="bg1"/>
                </a:solidFill>
                <a:latin typeface="Calibri" pitchFamily="34" charset="0"/>
              </a:defRPr>
            </a:lvl1pPr>
            <a:lvl2pPr marL="742950" indent="-285750">
              <a:defRPr sz="2400" b="1">
                <a:solidFill>
                  <a:schemeClr val="bg1"/>
                </a:solidFill>
                <a:latin typeface="Calibri" pitchFamily="34" charset="0"/>
              </a:defRPr>
            </a:lvl2pPr>
            <a:lvl3pPr marL="1143000" indent="-228600">
              <a:defRPr sz="2400" b="1">
                <a:solidFill>
                  <a:schemeClr val="bg1"/>
                </a:solidFill>
                <a:latin typeface="Calibri" pitchFamily="34" charset="0"/>
              </a:defRPr>
            </a:lvl3pPr>
            <a:lvl4pPr marL="1600200" indent="-228600">
              <a:defRPr sz="2400" b="1">
                <a:solidFill>
                  <a:schemeClr val="bg1"/>
                </a:solidFill>
                <a:latin typeface="Calibri" pitchFamily="34" charset="0"/>
              </a:defRPr>
            </a:lvl4pPr>
            <a:lvl5pPr marL="2057400" indent="-228600">
              <a:defRPr sz="2400" b="1">
                <a:solidFill>
                  <a:schemeClr val="bg1"/>
                </a:solidFill>
                <a:latin typeface="Calibri" pitchFamily="34" charset="0"/>
              </a:defRPr>
            </a:lvl5pPr>
            <a:lvl6pPr marL="2514600" indent="-228600" defTabSz="3937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 b="1">
                <a:solidFill>
                  <a:schemeClr val="bg1"/>
                </a:solidFill>
                <a:latin typeface="Calibri" pitchFamily="34" charset="0"/>
              </a:defRPr>
            </a:lvl6pPr>
            <a:lvl7pPr marL="2971800" indent="-228600" defTabSz="3937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 b="1">
                <a:solidFill>
                  <a:schemeClr val="bg1"/>
                </a:solidFill>
                <a:latin typeface="Calibri" pitchFamily="34" charset="0"/>
              </a:defRPr>
            </a:lvl7pPr>
            <a:lvl8pPr marL="3429000" indent="-228600" defTabSz="3937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 b="1">
                <a:solidFill>
                  <a:schemeClr val="bg1"/>
                </a:solidFill>
                <a:latin typeface="Calibri" pitchFamily="34" charset="0"/>
              </a:defRPr>
            </a:lvl8pPr>
            <a:lvl9pPr marL="3886200" indent="-228600" defTabSz="3937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defRPr sz="2400" b="1">
                <a:solidFill>
                  <a:schemeClr val="bg1"/>
                </a:solidFill>
                <a:latin typeface="Calibri" pitchFamily="34" charset="0"/>
              </a:defRPr>
            </a:lvl9pPr>
          </a:lstStyle>
          <a:p>
            <a:pPr defTabSz="446406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en-GB" sz="6200" dirty="0" smtClean="0">
                <a:solidFill>
                  <a:srgbClr val="FFD624"/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HORIZON 2020</a:t>
            </a:r>
          </a:p>
        </p:txBody>
      </p:sp>
      <p:grpSp>
        <p:nvGrpSpPr>
          <p:cNvPr id="7" name="Group 7"/>
          <p:cNvGrpSpPr>
            <a:grpSpLocks/>
          </p:cNvGrpSpPr>
          <p:nvPr userDrawn="1"/>
        </p:nvGrpSpPr>
        <p:grpSpPr bwMode="auto">
          <a:xfrm>
            <a:off x="-11113" y="1241425"/>
            <a:ext cx="10693401" cy="2860675"/>
            <a:chOff x="-9525" y="1125538"/>
            <a:chExt cx="9144000" cy="2595563"/>
          </a:xfrm>
        </p:grpSpPr>
        <p:pic>
          <p:nvPicPr>
            <p:cNvPr id="8" name="Picture 6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9525" y="1125538"/>
              <a:ext cx="9144000" cy="25955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" name="Title 1"/>
            <p:cNvSpPr txBox="1">
              <a:spLocks/>
            </p:cNvSpPr>
            <p:nvPr userDrawn="1"/>
          </p:nvSpPr>
          <p:spPr bwMode="auto">
            <a:xfrm>
              <a:off x="4219032" y="2087711"/>
              <a:ext cx="4673811" cy="8627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defTabSz="449263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defTabSz="449263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defTabSz="449263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defTabSz="449263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defTabSz="449263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defTabSz="449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defTabSz="449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defTabSz="449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defTabSz="449263" fontAlgn="base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buClr>
                  <a:srgbClr val="000000"/>
                </a:buClr>
                <a:buSzPct val="100000"/>
                <a:buFont typeface="Times New Roman" pitchFamily="18" charset="0"/>
                <a:buNone/>
                <a:defRPr/>
              </a:pPr>
              <a:r>
                <a:rPr lang="en-GB" sz="5500" dirty="0" smtClean="0">
                  <a:solidFill>
                    <a:srgbClr val="FFE161"/>
                  </a:solidFill>
                  <a:latin typeface="EC Square Sans Pro Medium" pitchFamily="34" charset="0"/>
                  <a:ea typeface="Verdana" pitchFamily="34" charset="0"/>
                  <a:cs typeface="Verdana" pitchFamily="34" charset="0"/>
                </a:rPr>
                <a:t>HORIZON 2020</a:t>
              </a:r>
            </a:p>
          </p:txBody>
        </p:sp>
      </p:grpSp>
      <p:pic>
        <p:nvPicPr>
          <p:cNvPr id="11" name="Picture 2" descr="C:\DOCUME~1\lenain\LOCALS~1\Temp\7zECB.tmp\LOGO-CE for RTD EN Positive Cyan.png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0" y="357188"/>
            <a:ext cx="2119313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 Placeholder 12"/>
          <p:cNvSpPr>
            <a:spLocks noGrp="1"/>
          </p:cNvSpPr>
          <p:nvPr>
            <p:ph type="body" sz="quarter" idx="11"/>
          </p:nvPr>
        </p:nvSpPr>
        <p:spPr>
          <a:xfrm>
            <a:off x="288955" y="4595837"/>
            <a:ext cx="10115569" cy="973186"/>
          </a:xfrm>
          <a:prstGeom prst="rect">
            <a:avLst/>
          </a:prstGeom>
        </p:spPr>
        <p:txBody>
          <a:bodyPr lIns="103685" tIns="51843" rIns="103685" bIns="51843"/>
          <a:lstStyle>
            <a:lvl1pPr marL="0" marR="0" indent="0" algn="ctr" defTabSz="446406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tabLst/>
              <a:defRPr sz="2700" b="1" baseline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/>
          </p:nvPr>
        </p:nvSpPr>
        <p:spPr>
          <a:xfrm>
            <a:off x="2798663" y="6159890"/>
            <a:ext cx="5094217" cy="434827"/>
          </a:xfrm>
          <a:prstGeom prst="rect">
            <a:avLst/>
          </a:prstGeom>
        </p:spPr>
        <p:txBody>
          <a:bodyPr lIns="103685" tIns="51843" rIns="103685" bIns="51843"/>
          <a:lstStyle>
            <a:lvl1pPr algn="ctr">
              <a:defRPr sz="2100" baseline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75716140"/>
      </p:ext>
    </p:extLst>
  </p:cSld>
  <p:clrMapOvr>
    <a:masterClrMapping/>
  </p:clrMapOvr>
  <p:transition spd="slow">
    <p:split orient="vert"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 flipV="1">
            <a:off x="0" y="0"/>
            <a:ext cx="10693400" cy="1241425"/>
          </a:xfrm>
          <a:prstGeom prst="rect">
            <a:avLst/>
          </a:prstGeom>
          <a:solidFill>
            <a:srgbClr val="0F5494"/>
          </a:solidFill>
          <a:ln w="635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103685" tIns="51843" rIns="103685" bIns="51843" anchor="ctr"/>
          <a:lstStyle>
            <a:lvl1pPr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191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191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191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191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en-US" altLang="en-US" sz="2700" smtClean="0">
                <a:solidFill>
                  <a:srgbClr val="FFFFFF"/>
                </a:solidFill>
                <a:latin typeface="Calibri" pitchFamily="34" charset="0"/>
              </a:rPr>
              <a:t>                             </a:t>
            </a:r>
          </a:p>
        </p:txBody>
      </p:sp>
      <p:pic>
        <p:nvPicPr>
          <p:cNvPr id="6" name="Picture 2" descr="C:\DOCUME~1\lenain\LOCALS~1\Temp\7zECF.tmp\LOGO-CE for RTD EN Landscape Positive Cyan.png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1438" y="6550025"/>
            <a:ext cx="262255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>
          <a:xfrm>
            <a:off x="423280" y="1712022"/>
            <a:ext cx="9891395" cy="4589165"/>
          </a:xfrm>
          <a:prstGeom prst="rect">
            <a:avLst/>
          </a:prstGeom>
        </p:spPr>
        <p:txBody>
          <a:bodyPr lIns="103685" tIns="51843" rIns="103685" bIns="51843"/>
          <a:lstStyle>
            <a:lvl1pPr marL="0" indent="0">
              <a:defRPr sz="2100" b="0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0" indent="0"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0" indent="0"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marL="0" indent="0"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marL="0" indent="0">
              <a:defRPr sz="16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34419" y="441994"/>
            <a:ext cx="9668616" cy="841877"/>
          </a:xfrm>
          <a:prstGeom prst="rect">
            <a:avLst/>
          </a:prstGeom>
        </p:spPr>
        <p:txBody>
          <a:bodyPr lIns="103685" tIns="51843" rIns="103685" bIns="51843"/>
          <a:lstStyle>
            <a:lvl1pPr>
              <a:defRPr sz="3000" b="1">
                <a:solidFill>
                  <a:srgbClr val="FFE16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7924296"/>
      </p:ext>
    </p:extLst>
  </p:cSld>
  <p:clrMapOvr>
    <a:masterClrMapping/>
  </p:clrMapOvr>
  <p:transition spd="slow">
    <p:split orient="vert"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 flipV="1">
            <a:off x="0" y="0"/>
            <a:ext cx="10693400" cy="1241425"/>
          </a:xfrm>
          <a:prstGeom prst="rect">
            <a:avLst/>
          </a:prstGeom>
          <a:solidFill>
            <a:srgbClr val="0F5494"/>
          </a:solidFill>
          <a:ln w="635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103685" tIns="51843" rIns="103685" bIns="51843" anchor="ctr"/>
          <a:lstStyle>
            <a:lvl1pPr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191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191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191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191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en-US" altLang="en-US" sz="2700" smtClean="0">
                <a:solidFill>
                  <a:srgbClr val="FFFFFF"/>
                </a:solidFill>
                <a:latin typeface="Calibri" pitchFamily="34" charset="0"/>
              </a:rPr>
              <a:t>                             </a:t>
            </a:r>
          </a:p>
        </p:txBody>
      </p:sp>
      <p:pic>
        <p:nvPicPr>
          <p:cNvPr id="5" name="Picture 2" descr="C:\DOCUME~1\lenain\LOCALS~1\Temp\7zECF.tmp\LOGO-CE for RTD EN Landscape Positive Cyan.png"/>
          <p:cNvPicPr>
            <a:picLocks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1438" y="6550025"/>
            <a:ext cx="262255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23320" y="1701285"/>
            <a:ext cx="9033695" cy="3917153"/>
          </a:xfrm>
          <a:prstGeom prst="rect">
            <a:avLst/>
          </a:prstGeom>
        </p:spPr>
        <p:txBody>
          <a:bodyPr lIns="103685" tIns="51843" rIns="103685" bIns="51843"/>
          <a:lstStyle>
            <a:lvl1pPr marL="0" indent="0">
              <a:buClr>
                <a:srgbClr val="00B0F0"/>
              </a:buClr>
              <a:buFont typeface="+mj-lt"/>
              <a:buNone/>
              <a:defRPr sz="2700" b="1">
                <a:solidFill>
                  <a:srgbClr val="00B0F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302404" indent="-302404">
              <a:buClr>
                <a:srgbClr val="0070C0"/>
              </a:buClr>
              <a:buFont typeface="Wingdings" pitchFamily="2" charset="2"/>
              <a:buChar char="ü"/>
              <a:defRPr sz="2100" b="1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294225" indent="-991814">
              <a:defRPr sz="2100" baseline="30000">
                <a:solidFill>
                  <a:schemeClr val="bg1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800"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440030" y="371724"/>
            <a:ext cx="9612921" cy="1008168"/>
          </a:xfrm>
          <a:prstGeom prst="rect">
            <a:avLst/>
          </a:prstGeom>
        </p:spPr>
        <p:txBody>
          <a:bodyPr lIns="103685" tIns="51843" rIns="103685" bIns="51843"/>
          <a:lstStyle>
            <a:lvl1pPr algn="l">
              <a:defRPr sz="3200" b="1">
                <a:solidFill>
                  <a:srgbClr val="FFE16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>
              <a:defRPr sz="1800" b="1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391810"/>
      </p:ext>
    </p:extLst>
  </p:cSld>
  <p:clrMapOvr>
    <a:masterClrMapping/>
  </p:clrMapOvr>
  <p:transition spd="slow">
    <p:split orient="vert"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7"/>
          <p:cNvSpPr>
            <a:spLocks noGrp="1"/>
          </p:cNvSpPr>
          <p:nvPr>
            <p:ph type="body" sz="quarter" idx="10"/>
          </p:nvPr>
        </p:nvSpPr>
        <p:spPr>
          <a:xfrm>
            <a:off x="540280" y="371724"/>
            <a:ext cx="9612921" cy="1008168"/>
          </a:xfrm>
          <a:prstGeom prst="rect">
            <a:avLst/>
          </a:prstGeom>
        </p:spPr>
        <p:txBody>
          <a:bodyPr lIns="103685" tIns="51843" rIns="103685" bIns="51843"/>
          <a:lstStyle>
            <a:lvl1pPr algn="l">
              <a:defRPr sz="2300" b="1" i="1">
                <a:solidFill>
                  <a:srgbClr val="FFE16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>
              <a:defRPr sz="1800" b="1">
                <a:solidFill>
                  <a:srgbClr val="0070C0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Text Placeholder 2"/>
          <p:cNvSpPr>
            <a:spLocks noGrp="1"/>
          </p:cNvSpPr>
          <p:nvPr>
            <p:ph type="body" sz="quarter" idx="13"/>
          </p:nvPr>
        </p:nvSpPr>
        <p:spPr>
          <a:xfrm>
            <a:off x="423283" y="1701287"/>
            <a:ext cx="9977566" cy="1922414"/>
          </a:xfrm>
          <a:prstGeom prst="rect">
            <a:avLst/>
          </a:prstGeom>
        </p:spPr>
        <p:txBody>
          <a:bodyPr lIns="103685" tIns="51843" rIns="103685" bIns="51843"/>
          <a:lstStyle>
            <a:lvl1pPr marL="0" indent="0">
              <a:buClr>
                <a:schemeClr val="bg1"/>
              </a:buClr>
              <a:buFontTx/>
              <a:buNone/>
              <a:defRPr sz="1800" b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410394" indent="0">
              <a:buClr>
                <a:schemeClr val="bg1"/>
              </a:buClr>
              <a:buFontTx/>
              <a:buNone/>
              <a:defRPr sz="1800" b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294225" indent="-579607">
              <a:defRPr sz="1800" b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 sz="1800" b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 sz="1800" b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33883620"/>
      </p:ext>
    </p:extLst>
  </p:cSld>
  <p:clrMapOvr>
    <a:masterClrMapping/>
  </p:clrMapOvr>
  <p:transition spd="slow">
    <p:split orient="vert"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st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auto">
          <a:xfrm>
            <a:off x="0" y="1241425"/>
            <a:ext cx="10693400" cy="6319838"/>
          </a:xfrm>
          <a:prstGeom prst="rect">
            <a:avLst/>
          </a:prstGeom>
          <a:solidFill>
            <a:srgbClr val="0F5494"/>
          </a:solidFill>
          <a:ln w="63500" algn="ctr">
            <a:solidFill>
              <a:srgbClr val="0F5494"/>
            </a:solidFill>
            <a:miter lim="800000"/>
            <a:headEnd/>
            <a:tailEnd/>
          </a:ln>
          <a:effectLst>
            <a:outerShdw dist="23000" dir="5400000" rotWithShape="0">
              <a:srgbClr val="000000">
                <a:alpha val="34998"/>
              </a:srgbClr>
            </a:outerShdw>
          </a:effectLst>
        </p:spPr>
        <p:txBody>
          <a:bodyPr lIns="103685" tIns="51843" rIns="103685" bIns="51843" anchor="ctr"/>
          <a:lstStyle>
            <a:lvl1pPr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191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191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191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191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191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 algn="ctr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en-US" altLang="en-US" sz="2700" smtClean="0">
                <a:solidFill>
                  <a:srgbClr val="FFFFFF"/>
                </a:solidFill>
                <a:latin typeface="Calibri" pitchFamily="34" charset="0"/>
              </a:rPr>
              <a:t>                             </a:t>
            </a:r>
          </a:p>
        </p:txBody>
      </p:sp>
      <p:pic>
        <p:nvPicPr>
          <p:cNvPr id="5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113" y="1211263"/>
            <a:ext cx="10693401" cy="2862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C:\DOCUME~1\lenain\LOCALS~1\Temp\7zECB.tmp\LOGO-CE for RTD EN Positive Cyan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6250" y="357188"/>
            <a:ext cx="2119313" cy="1539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1"/>
          <p:cNvSpPr txBox="1">
            <a:spLocks/>
          </p:cNvSpPr>
          <p:nvPr userDrawn="1"/>
        </p:nvSpPr>
        <p:spPr bwMode="auto">
          <a:xfrm>
            <a:off x="4933950" y="2271713"/>
            <a:ext cx="5465763" cy="952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3685" tIns="51843" rIns="103685" bIns="51843"/>
          <a:lstStyle>
            <a:lvl1pPr defTabSz="449263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defTabSz="449263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defTabSz="449263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defTabSz="449263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defTabSz="449263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defTabSz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defTabSz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defTabSz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defTabSz="449263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r>
              <a:rPr lang="en-GB" sz="5500" dirty="0" smtClean="0">
                <a:solidFill>
                  <a:srgbClr val="FFD624"/>
                </a:solidFill>
                <a:latin typeface="EC Square Sans Pro Medium" pitchFamily="34" charset="0"/>
                <a:ea typeface="Verdana" pitchFamily="34" charset="0"/>
                <a:cs typeface="Verdana" pitchFamily="34" charset="0"/>
              </a:rPr>
              <a:t>HORIZON 2020</a:t>
            </a:r>
          </a:p>
        </p:txBody>
      </p:sp>
      <p:pic>
        <p:nvPicPr>
          <p:cNvPr id="10" name="Picture 7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3950" y="7089775"/>
            <a:ext cx="803275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94142" y="4336376"/>
            <a:ext cx="10105123" cy="1349667"/>
          </a:xfrm>
          <a:prstGeom prst="rect">
            <a:avLst/>
          </a:prstGeom>
        </p:spPr>
        <p:txBody>
          <a:bodyPr lIns="103685" tIns="51843" rIns="103685" bIns="51843"/>
          <a:lstStyle>
            <a:lvl1pPr algn="ctr">
              <a:defRPr sz="4100">
                <a:solidFill>
                  <a:srgbClr val="FFD624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94142" y="5942452"/>
            <a:ext cx="10105123" cy="1013866"/>
          </a:xfrm>
          <a:prstGeom prst="rect">
            <a:avLst/>
          </a:prstGeom>
        </p:spPr>
        <p:txBody>
          <a:bodyPr lIns="103685" tIns="51843" rIns="103685" bIns="51843"/>
          <a:lstStyle>
            <a:lvl1pPr marL="0" indent="0" algn="ctr">
              <a:spcBef>
                <a:spcPts val="0"/>
              </a:spcBef>
              <a:buNone/>
              <a:defRPr sz="2300" b="0" i="0">
                <a:solidFill>
                  <a:schemeClr val="bg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3pPr marL="259204" indent="-259204" algn="l">
              <a:defRPr sz="3400" b="1">
                <a:solidFill>
                  <a:schemeClr val="bg1"/>
                </a:solidFill>
              </a:defRPr>
            </a:lvl3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10576779"/>
      </p:ext>
    </p:extLst>
  </p:cSld>
  <p:clrMapOvr>
    <a:masterClrMapping/>
  </p:clrMapOvr>
  <p:transition spd="slow">
    <p:split orient="vert"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1438" y="6775450"/>
            <a:ext cx="2622550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R&amp;ItextGrey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13" y="7264400"/>
            <a:ext cx="21383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7688" y="1239838"/>
            <a:ext cx="9623425" cy="103187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2387600"/>
            <a:ext cx="8229600" cy="3633788"/>
          </a:xfrm>
          <a:prstGeom prst="rect">
            <a:avLst/>
          </a:prstGeom>
        </p:spPr>
        <p:txBody>
          <a:bodyPr/>
          <a:lstStyle>
            <a:lvl1pPr marL="342477" indent="-342477">
              <a:buClr>
                <a:srgbClr val="0F5494"/>
              </a:buClr>
              <a:buFont typeface="Arial" pitchFamily="34" charset="0"/>
              <a:buChar char="•"/>
              <a:defRPr/>
            </a:lvl1pPr>
            <a:lvl2pPr>
              <a:buClr>
                <a:srgbClr val="0F5494"/>
              </a:buCl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534988" y="6884988"/>
            <a:ext cx="2495550" cy="525462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652838" y="6884988"/>
            <a:ext cx="3387725" cy="525462"/>
          </a:xfrm>
          <a:prstGeom prst="rect">
            <a:avLst/>
          </a:prstGeom>
        </p:spPr>
        <p:txBody>
          <a:bodyPr/>
          <a:lstStyle>
            <a:lvl1pPr eaLnBrk="1" hangingPunct="1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62863" y="6884988"/>
            <a:ext cx="2495550" cy="525462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pPr>
              <a:defRPr/>
            </a:pPr>
            <a:fld id="{8DA8ECFC-7333-4798-884E-6287AF76520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76577151"/>
      </p:ext>
    </p:extLst>
  </p:cSld>
  <p:clrMapOvr>
    <a:masterClrMapping/>
  </p:clrMapOvr>
  <p:transition spd="slow">
    <p:split orient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1438" y="6775450"/>
            <a:ext cx="2622550" cy="658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9" descr="R&amp;ItextGrey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9413" y="7264400"/>
            <a:ext cx="2138362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2387600"/>
            <a:ext cx="8229600" cy="3633788"/>
          </a:xfrm>
        </p:spPr>
        <p:txBody>
          <a:bodyPr/>
          <a:lstStyle>
            <a:lvl1pPr marL="341511" indent="-341511">
              <a:buClr>
                <a:srgbClr val="0F5494"/>
              </a:buClr>
              <a:buFont typeface="Arial" pitchFamily="34" charset="0"/>
              <a:buChar char="•"/>
              <a:defRPr/>
            </a:lvl1pPr>
            <a:lvl2pPr>
              <a:buClr>
                <a:srgbClr val="0F5494"/>
              </a:buClr>
              <a:defRPr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0B7EF-5D54-4ACF-A216-D0BDE4433A6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95130645"/>
      </p:ext>
    </p:extLst>
  </p:cSld>
  <p:clrMapOvr>
    <a:masterClrMapping/>
  </p:clrMapOvr>
  <p:transition spd="slow">
    <p:split orient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5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5" y="2906739"/>
            <a:ext cx="7772400" cy="1500187"/>
          </a:xfrm>
        </p:spPr>
        <p:txBody>
          <a:bodyPr anchor="b"/>
          <a:lstStyle>
            <a:lvl1pPr marL="0" indent="0">
              <a:buNone/>
              <a:defRPr sz="2100"/>
            </a:lvl1pPr>
            <a:lvl2pPr marL="455341" indent="0">
              <a:buNone/>
              <a:defRPr sz="1800"/>
            </a:lvl2pPr>
            <a:lvl3pPr marL="910687" indent="0">
              <a:buNone/>
              <a:defRPr sz="1600"/>
            </a:lvl3pPr>
            <a:lvl4pPr marL="1366042" indent="0">
              <a:buNone/>
              <a:defRPr sz="1400"/>
            </a:lvl4pPr>
            <a:lvl5pPr marL="1821391" indent="0">
              <a:buNone/>
              <a:defRPr sz="1400"/>
            </a:lvl5pPr>
            <a:lvl6pPr marL="2276743" indent="0">
              <a:buNone/>
              <a:defRPr sz="1400"/>
            </a:lvl6pPr>
            <a:lvl7pPr marL="2732089" indent="0">
              <a:buNone/>
              <a:defRPr sz="1400"/>
            </a:lvl7pPr>
            <a:lvl8pPr marL="3187437" indent="0">
              <a:buNone/>
              <a:defRPr sz="1400"/>
            </a:lvl8pPr>
            <a:lvl9pPr marL="3642786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2911BA-2327-494E-AEF4-A8DDCE2DA8A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16373620"/>
      </p:ext>
    </p:extLst>
  </p:cSld>
  <p:clrMapOvr>
    <a:masterClrMapping/>
  </p:clrMapOvr>
  <p:transition spd="slow">
    <p:split orient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2" y="2387600"/>
            <a:ext cx="4038600" cy="3633788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2" y="2387600"/>
            <a:ext cx="4038600" cy="3633788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90985-7193-473F-8370-2FC133CF3AE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71011794"/>
      </p:ext>
    </p:extLst>
  </p:cSld>
  <p:clrMapOvr>
    <a:masterClrMapping/>
  </p:clrMapOvr>
  <p:transition spd="slow">
    <p:split orient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9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341" indent="0">
              <a:buNone/>
              <a:defRPr sz="2100" b="1"/>
            </a:lvl2pPr>
            <a:lvl3pPr marL="910687" indent="0">
              <a:buNone/>
              <a:defRPr sz="1800" b="1"/>
            </a:lvl3pPr>
            <a:lvl4pPr marL="1366042" indent="0">
              <a:buNone/>
              <a:defRPr sz="1600" b="1"/>
            </a:lvl4pPr>
            <a:lvl5pPr marL="1821391" indent="0">
              <a:buNone/>
              <a:defRPr sz="1600" b="1"/>
            </a:lvl5pPr>
            <a:lvl6pPr marL="2276743" indent="0">
              <a:buNone/>
              <a:defRPr sz="1600" b="1"/>
            </a:lvl6pPr>
            <a:lvl7pPr marL="2732089" indent="0">
              <a:buNone/>
              <a:defRPr sz="1600" b="1"/>
            </a:lvl7pPr>
            <a:lvl8pPr marL="3187437" indent="0">
              <a:buNone/>
              <a:defRPr sz="1600" b="1"/>
            </a:lvl8pPr>
            <a:lvl9pPr marL="364278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9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5341" indent="0">
              <a:buNone/>
              <a:defRPr sz="2100" b="1"/>
            </a:lvl2pPr>
            <a:lvl3pPr marL="910687" indent="0">
              <a:buNone/>
              <a:defRPr sz="1800" b="1"/>
            </a:lvl3pPr>
            <a:lvl4pPr marL="1366042" indent="0">
              <a:buNone/>
              <a:defRPr sz="1600" b="1"/>
            </a:lvl4pPr>
            <a:lvl5pPr marL="1821391" indent="0">
              <a:buNone/>
              <a:defRPr sz="1600" b="1"/>
            </a:lvl5pPr>
            <a:lvl6pPr marL="2276743" indent="0">
              <a:buNone/>
              <a:defRPr sz="1600" b="1"/>
            </a:lvl6pPr>
            <a:lvl7pPr marL="2732089" indent="0">
              <a:buNone/>
              <a:defRPr sz="1600" b="1"/>
            </a:lvl7pPr>
            <a:lvl8pPr marL="3187437" indent="0">
              <a:buNone/>
              <a:defRPr sz="1600" b="1"/>
            </a:lvl8pPr>
            <a:lvl9pPr marL="3642786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D61005-F9BD-4EA8-ADFC-2745BC86360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73912041"/>
      </p:ext>
    </p:extLst>
  </p:cSld>
  <p:clrMapOvr>
    <a:masterClrMapping/>
  </p:clrMapOvr>
  <p:transition spd="slow">
    <p:split orient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C2AAAF-8744-443F-8318-0A935993328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45881827"/>
      </p:ext>
    </p:extLst>
  </p:cSld>
  <p:clrMapOvr>
    <a:masterClrMapping/>
  </p:clrMapOvr>
  <p:transition spd="slow">
    <p:split orient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446363-3542-4140-99F4-8A613C31F12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83451103"/>
      </p:ext>
    </p:extLst>
  </p:cSld>
  <p:clrMapOvr>
    <a:masterClrMapping/>
  </p:clrMapOvr>
  <p:transition spd="slow">
    <p:split orient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26" y="273050"/>
            <a:ext cx="3008313" cy="1162050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2" y="273075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26" y="1435106"/>
            <a:ext cx="3008313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5341" indent="0">
              <a:buNone/>
              <a:defRPr sz="1300"/>
            </a:lvl2pPr>
            <a:lvl3pPr marL="910687" indent="0">
              <a:buNone/>
              <a:defRPr sz="1000"/>
            </a:lvl3pPr>
            <a:lvl4pPr marL="1366042" indent="0">
              <a:buNone/>
              <a:defRPr sz="900"/>
            </a:lvl4pPr>
            <a:lvl5pPr marL="1821391" indent="0">
              <a:buNone/>
              <a:defRPr sz="900"/>
            </a:lvl5pPr>
            <a:lvl6pPr marL="2276743" indent="0">
              <a:buNone/>
              <a:defRPr sz="900"/>
            </a:lvl6pPr>
            <a:lvl7pPr marL="2732089" indent="0">
              <a:buNone/>
              <a:defRPr sz="900"/>
            </a:lvl7pPr>
            <a:lvl8pPr marL="3187437" indent="0">
              <a:buNone/>
              <a:defRPr sz="900"/>
            </a:lvl8pPr>
            <a:lvl9pPr marL="364278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880644-0562-4AAD-9AFB-B16FBD45DBA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65250150"/>
      </p:ext>
    </p:extLst>
  </p:cSld>
  <p:clrMapOvr>
    <a:masterClrMapping/>
  </p:clrMapOvr>
  <p:transition spd="slow">
    <p:split orient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4"/>
            <a:ext cx="5486399" cy="566737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399" cy="4114800"/>
          </a:xfrm>
        </p:spPr>
        <p:txBody>
          <a:bodyPr lIns="91072" tIns="45537" rIns="91072" bIns="45537"/>
          <a:lstStyle>
            <a:lvl1pPr marL="0" indent="0">
              <a:buNone/>
              <a:defRPr sz="3200"/>
            </a:lvl1pPr>
            <a:lvl2pPr marL="455341" indent="0">
              <a:buNone/>
              <a:defRPr sz="2900"/>
            </a:lvl2pPr>
            <a:lvl3pPr marL="910687" indent="0">
              <a:buNone/>
              <a:defRPr sz="2400"/>
            </a:lvl3pPr>
            <a:lvl4pPr marL="1366042" indent="0">
              <a:buNone/>
              <a:defRPr sz="2100"/>
            </a:lvl4pPr>
            <a:lvl5pPr marL="1821391" indent="0">
              <a:buNone/>
              <a:defRPr sz="2100"/>
            </a:lvl5pPr>
            <a:lvl6pPr marL="2276743" indent="0">
              <a:buNone/>
              <a:defRPr sz="2100"/>
            </a:lvl6pPr>
            <a:lvl7pPr marL="2732089" indent="0">
              <a:buNone/>
              <a:defRPr sz="2100"/>
            </a:lvl7pPr>
            <a:lvl8pPr marL="3187437" indent="0">
              <a:buNone/>
              <a:defRPr sz="2100"/>
            </a:lvl8pPr>
            <a:lvl9pPr marL="3642786" indent="0">
              <a:buNone/>
              <a:defRPr sz="21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44"/>
            <a:ext cx="5486399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5341" indent="0">
              <a:buNone/>
              <a:defRPr sz="1300"/>
            </a:lvl2pPr>
            <a:lvl3pPr marL="910687" indent="0">
              <a:buNone/>
              <a:defRPr sz="1000"/>
            </a:lvl3pPr>
            <a:lvl4pPr marL="1366042" indent="0">
              <a:buNone/>
              <a:defRPr sz="900"/>
            </a:lvl4pPr>
            <a:lvl5pPr marL="1821391" indent="0">
              <a:buNone/>
              <a:defRPr sz="900"/>
            </a:lvl5pPr>
            <a:lvl6pPr marL="2276743" indent="0">
              <a:buNone/>
              <a:defRPr sz="900"/>
            </a:lvl6pPr>
            <a:lvl7pPr marL="2732089" indent="0">
              <a:buNone/>
              <a:defRPr sz="900"/>
            </a:lvl7pPr>
            <a:lvl8pPr marL="3187437" indent="0">
              <a:buNone/>
              <a:defRPr sz="900"/>
            </a:lvl8pPr>
            <a:lvl9pPr marL="3642786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52B2FD-CCA7-40D1-8BD3-4952C331A51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02739391"/>
      </p:ext>
    </p:extLst>
  </p:cSld>
  <p:clrMapOvr>
    <a:masterClrMapping/>
  </p:clrMapOvr>
  <p:transition spd="slow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slideLayout" Target="../slideLayouts/slideLayout1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5" Type="http://schemas.openxmlformats.org/officeDocument/2006/relationships/slideLayout" Target="../slideLayouts/slideLayout17.xml"/><Relationship Id="rId4" Type="http://schemas.openxmlformats.org/officeDocument/2006/relationships/slideLayout" Target="../slideLayouts/slideLayout16.xml"/><Relationship Id="rId9" Type="http://schemas.openxmlformats.org/officeDocument/2006/relationships/image" Target="../media/image8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7688" y="1239838"/>
            <a:ext cx="9623425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886" tIns="51943" rIns="103886" bIns="5194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Lorem ipsum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34988" y="2632075"/>
            <a:ext cx="9623425" cy="4006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886" tIns="51943" rIns="103886" bIns="5194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BE" altLang="en-US" smtClean="0"/>
              <a:t>Et dolor fragum</a:t>
            </a:r>
            <a:endParaRPr lang="en-GB" altLang="en-US" smtClean="0"/>
          </a:p>
          <a:p>
            <a:pPr lvl="1"/>
            <a:r>
              <a:rPr lang="en-GB" altLang="en-US" smtClean="0"/>
              <a:t>Et dolor fragum</a:t>
            </a:r>
          </a:p>
          <a:p>
            <a:pPr lvl="2"/>
            <a:r>
              <a:rPr lang="en-GB" altLang="en-US" smtClean="0"/>
              <a:t>- Et dolor fragum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34988" y="6884988"/>
            <a:ext cx="2495550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886" tIns="51943" rIns="103886" bIns="51943" numCol="1" anchor="t" anchorCtr="0" compatLnSpc="1">
            <a:prstTxWarp prst="textNoShape">
              <a:avLst/>
            </a:prstTxWarp>
          </a:bodyPr>
          <a:lstStyle>
            <a:lvl1pPr defTabSz="1038762" eaLnBrk="1" hangingPunct="1">
              <a:defRPr sz="16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2838" y="6884988"/>
            <a:ext cx="3387725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886" tIns="51943" rIns="103886" bIns="51943" numCol="1" anchor="t" anchorCtr="0" compatLnSpc="1">
            <a:prstTxWarp prst="textNoShape">
              <a:avLst/>
            </a:prstTxWarp>
          </a:bodyPr>
          <a:lstStyle>
            <a:lvl1pPr algn="ctr" defTabSz="1038762" eaLnBrk="1" hangingPunct="1">
              <a:defRPr sz="1600" b="0">
                <a:solidFill>
                  <a:schemeClr val="tx1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662863" y="6884988"/>
            <a:ext cx="2495550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886" tIns="51943" rIns="103886" bIns="51943" numCol="1" anchor="t" anchorCtr="0" compatLnSpc="1">
            <a:prstTxWarp prst="textNoShape">
              <a:avLst/>
            </a:prstTxWarp>
          </a:bodyPr>
          <a:lstStyle>
            <a:lvl1pPr algn="r" defTabSz="1038225" eaLnBrk="1" hangingPunct="1">
              <a:defRPr sz="1600" b="0">
                <a:solidFill>
                  <a:schemeClr val="tx1"/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fld id="{8368474A-B5CF-4515-8536-56B6F519A77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9380" r:id="rId1"/>
    <p:sldLayoutId id="2147489381" r:id="rId2"/>
    <p:sldLayoutId id="2147489370" r:id="rId3"/>
    <p:sldLayoutId id="2147489371" r:id="rId4"/>
    <p:sldLayoutId id="2147489372" r:id="rId5"/>
    <p:sldLayoutId id="2147489373" r:id="rId6"/>
    <p:sldLayoutId id="2147489374" r:id="rId7"/>
    <p:sldLayoutId id="2147489375" r:id="rId8"/>
    <p:sldLayoutId id="2147489376" r:id="rId9"/>
    <p:sldLayoutId id="2147489377" r:id="rId10"/>
    <p:sldLayoutId id="2147489378" r:id="rId11"/>
    <p:sldLayoutId id="2147489382" r:id="rId12"/>
  </p:sldLayoutIdLst>
  <p:transition spd="slow">
    <p:split orient="vert"/>
  </p:transition>
  <p:txStyles>
    <p:titleStyle>
      <a:lvl1pPr marL="404813" indent="-404813" algn="l" defTabSz="1036638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0F5494"/>
          </a:solidFill>
          <a:latin typeface="+mj-lt"/>
          <a:ea typeface="+mj-ea"/>
          <a:cs typeface="+mj-cs"/>
        </a:defRPr>
      </a:lvl1pPr>
      <a:lvl2pPr marL="404813" indent="-404813" algn="l" defTabSz="1036638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0F5494"/>
          </a:solidFill>
          <a:latin typeface="Verdana" pitchFamily="34" charset="0"/>
        </a:defRPr>
      </a:lvl2pPr>
      <a:lvl3pPr marL="404813" indent="-404813" algn="l" defTabSz="1036638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0F5494"/>
          </a:solidFill>
          <a:latin typeface="Verdana" pitchFamily="34" charset="0"/>
        </a:defRPr>
      </a:lvl3pPr>
      <a:lvl4pPr marL="404813" indent="-404813" algn="l" defTabSz="1036638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0F5494"/>
          </a:solidFill>
          <a:latin typeface="Verdana" pitchFamily="34" charset="0"/>
        </a:defRPr>
      </a:lvl4pPr>
      <a:lvl5pPr marL="404813" indent="-404813" algn="l" defTabSz="1036638" rtl="0" eaLnBrk="0" fontAlgn="base" hangingPunct="0">
        <a:spcBef>
          <a:spcPct val="0"/>
        </a:spcBef>
        <a:spcAft>
          <a:spcPct val="0"/>
        </a:spcAft>
        <a:defRPr sz="3400" b="1">
          <a:solidFill>
            <a:srgbClr val="0F5494"/>
          </a:solidFill>
          <a:latin typeface="Verdana" pitchFamily="34" charset="0"/>
        </a:defRPr>
      </a:lvl5pPr>
      <a:lvl6pPr marL="812668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6pPr>
      <a:lvl7pPr marL="1268018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7pPr>
      <a:lvl8pPr marL="1723366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8pPr>
      <a:lvl9pPr marL="2178713" algn="l" rtl="0" fontAlgn="base">
        <a:spcBef>
          <a:spcPct val="0"/>
        </a:spcBef>
        <a:spcAft>
          <a:spcPct val="0"/>
        </a:spcAft>
        <a:defRPr sz="3000" b="1">
          <a:solidFill>
            <a:srgbClr val="0F5494"/>
          </a:solidFill>
          <a:latin typeface="Verdana" pitchFamily="34" charset="0"/>
        </a:defRPr>
      </a:lvl9pPr>
    </p:titleStyle>
    <p:bodyStyle>
      <a:lvl1pPr marL="385763" indent="-385763" algn="l" defTabSz="1036638" rtl="0" eaLnBrk="0" fontAlgn="base" hangingPunct="0">
        <a:spcBef>
          <a:spcPct val="20000"/>
        </a:spcBef>
        <a:spcAft>
          <a:spcPct val="0"/>
        </a:spcAft>
        <a:buClr>
          <a:schemeClr val="bg1"/>
        </a:buClr>
        <a:buChar char="•"/>
        <a:defRPr sz="2700" i="1">
          <a:solidFill>
            <a:srgbClr val="0F5494"/>
          </a:solidFill>
          <a:latin typeface="+mn-lt"/>
          <a:ea typeface="+mn-ea"/>
          <a:cs typeface="+mn-cs"/>
        </a:defRPr>
      </a:lvl1pPr>
      <a:lvl2pPr marL="841375" indent="-320675" algn="l" defTabSz="1036638" rtl="0" eaLnBrk="0" fontAlgn="base" hangingPunct="0">
        <a:spcBef>
          <a:spcPct val="20000"/>
        </a:spcBef>
        <a:spcAft>
          <a:spcPct val="0"/>
        </a:spcAft>
        <a:buClr>
          <a:srgbClr val="009FBA"/>
        </a:buClr>
        <a:buChar char="•"/>
        <a:defRPr sz="2300" b="1">
          <a:solidFill>
            <a:srgbClr val="0F5494"/>
          </a:solidFill>
          <a:latin typeface="+mn-lt"/>
        </a:defRPr>
      </a:lvl2pPr>
      <a:lvl3pPr marL="1295400" indent="-255588" algn="l" defTabSz="1036638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rgbClr val="0F5494"/>
          </a:solidFill>
          <a:latin typeface="+mn-lt"/>
        </a:defRPr>
      </a:lvl3pPr>
      <a:lvl4pPr marL="1816100" indent="-255588" algn="l" defTabSz="1036638" rtl="0" eaLnBrk="0" fontAlgn="base" hangingPunct="0">
        <a:spcBef>
          <a:spcPct val="20000"/>
        </a:spcBef>
        <a:spcAft>
          <a:spcPct val="0"/>
        </a:spcAft>
        <a:buChar char="–"/>
        <a:defRPr sz="2300">
          <a:solidFill>
            <a:schemeClr val="tx1"/>
          </a:solidFill>
          <a:latin typeface="Arial" charset="0"/>
        </a:defRPr>
      </a:lvl4pPr>
      <a:lvl5pPr marL="2333625" indent="-255588" algn="l" defTabSz="1036638" rtl="0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chemeClr val="tx1"/>
          </a:solidFill>
          <a:latin typeface="Arial" charset="0"/>
        </a:defRPr>
      </a:lvl5pPr>
      <a:lvl6pPr marL="2504415" indent="-227672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Arial" charset="0"/>
        </a:defRPr>
      </a:lvl6pPr>
      <a:lvl7pPr marL="2959764" indent="-227672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Arial" charset="0"/>
        </a:defRPr>
      </a:lvl7pPr>
      <a:lvl8pPr marL="3415115" indent="-227672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Arial" charset="0"/>
        </a:defRPr>
      </a:lvl8pPr>
      <a:lvl9pPr marL="3870458" indent="-227672" algn="l" rtl="0" fontAlgn="base">
        <a:spcBef>
          <a:spcPct val="20000"/>
        </a:spcBef>
        <a:spcAft>
          <a:spcPct val="0"/>
        </a:spcAft>
        <a:buChar char="»"/>
        <a:defRPr sz="21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06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5341" algn="l" defTabSz="9106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0687" algn="l" defTabSz="9106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6042" algn="l" defTabSz="9106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1391" algn="l" defTabSz="9106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6743" algn="l" defTabSz="9106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32089" algn="l" defTabSz="9106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7437" algn="l" defTabSz="9106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42786" algn="l" defTabSz="91068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~1\lenain\LOCALS~1\Temp\7zECF.tmp\LOGO-CE for RTD EN Landscape Positive Cyan.png"/>
          <p:cNvPicPr>
            <a:picLocks noChangeArrowheads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1438" y="6550025"/>
            <a:ext cx="2622550" cy="657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4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100" y="7037388"/>
            <a:ext cx="2105025" cy="20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9383" r:id="rId1"/>
    <p:sldLayoutId id="2147489384" r:id="rId2"/>
    <p:sldLayoutId id="2147489385" r:id="rId3"/>
    <p:sldLayoutId id="2147489379" r:id="rId4"/>
    <p:sldLayoutId id="2147489386" r:id="rId5"/>
    <p:sldLayoutId id="2147489387" r:id="rId6"/>
  </p:sldLayoutIdLst>
  <p:transition spd="slow">
    <p:split orient="vert"/>
  </p:transition>
  <p:timing>
    <p:tnLst>
      <p:par>
        <p:cTn id="1" dur="indefinite" restart="never" nodeType="tmRoot"/>
      </p:par>
    </p:tnLst>
  </p:timing>
  <p:txStyles>
    <p:titleStyle>
      <a:lvl1pPr algn="l" defTabSz="50641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 b="1">
          <a:solidFill>
            <a:srgbClr val="005FA9"/>
          </a:solidFill>
          <a:latin typeface="+mj-lt"/>
          <a:ea typeface="+mj-ea"/>
          <a:cs typeface="+mj-cs"/>
        </a:defRPr>
      </a:lvl1pPr>
      <a:lvl2pPr algn="l" defTabSz="50641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 b="1">
          <a:solidFill>
            <a:srgbClr val="005FA9"/>
          </a:solidFill>
          <a:latin typeface="Arial" charset="0"/>
        </a:defRPr>
      </a:lvl2pPr>
      <a:lvl3pPr algn="l" defTabSz="50641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 b="1">
          <a:solidFill>
            <a:srgbClr val="005FA9"/>
          </a:solidFill>
          <a:latin typeface="Arial" charset="0"/>
        </a:defRPr>
      </a:lvl3pPr>
      <a:lvl4pPr algn="l" defTabSz="50641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 b="1">
          <a:solidFill>
            <a:srgbClr val="005FA9"/>
          </a:solidFill>
          <a:latin typeface="Arial" charset="0"/>
        </a:defRPr>
      </a:lvl4pPr>
      <a:lvl5pPr algn="l" defTabSz="50641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100" b="1">
          <a:solidFill>
            <a:srgbClr val="005FA9"/>
          </a:solidFill>
          <a:latin typeface="Arial" charset="0"/>
        </a:defRPr>
      </a:lvl5pPr>
      <a:lvl6pPr marL="2786261" indent="-258747" algn="l" defTabSz="509607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100" b="1">
          <a:solidFill>
            <a:srgbClr val="005FA9"/>
          </a:solidFill>
          <a:latin typeface="Arial" charset="0"/>
        </a:defRPr>
      </a:lvl6pPr>
      <a:lvl7pPr marL="3240644" indent="-258747" algn="l" defTabSz="509607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100" b="1">
          <a:solidFill>
            <a:srgbClr val="005FA9"/>
          </a:solidFill>
          <a:latin typeface="Arial" charset="0"/>
        </a:defRPr>
      </a:lvl7pPr>
      <a:lvl8pPr marL="3695027" indent="-258747" algn="l" defTabSz="509607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100" b="1">
          <a:solidFill>
            <a:srgbClr val="005FA9"/>
          </a:solidFill>
          <a:latin typeface="Arial" charset="0"/>
        </a:defRPr>
      </a:lvl8pPr>
      <a:lvl9pPr marL="4149418" indent="-258747" algn="l" defTabSz="509607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4100" b="1">
          <a:solidFill>
            <a:srgbClr val="005FA9"/>
          </a:solidFill>
          <a:latin typeface="Arial" charset="0"/>
        </a:defRPr>
      </a:lvl9pPr>
    </p:titleStyle>
    <p:bodyStyle>
      <a:lvl1pPr marL="382588" indent="-382588" algn="l" defTabSz="506413" rtl="0" eaLnBrk="0" fontAlgn="base" hangingPunct="0">
        <a:spcBef>
          <a:spcPts val="913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700">
          <a:solidFill>
            <a:srgbClr val="000000"/>
          </a:solidFill>
          <a:latin typeface="+mn-lt"/>
          <a:ea typeface="+mn-ea"/>
          <a:cs typeface="+mn-cs"/>
        </a:defRPr>
      </a:lvl1pPr>
      <a:lvl2pPr marL="838200" indent="-317500" algn="l" defTabSz="50641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>
          <a:solidFill>
            <a:srgbClr val="000000"/>
          </a:solidFill>
          <a:latin typeface="+mn-lt"/>
        </a:defRPr>
      </a:lvl2pPr>
      <a:lvl3pPr marL="1290638" indent="-252413" algn="l" defTabSz="506413" rtl="0" eaLnBrk="0" fontAlgn="base" hangingPunct="0">
        <a:spcBef>
          <a:spcPts val="688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700">
          <a:solidFill>
            <a:srgbClr val="000000"/>
          </a:solidFill>
          <a:latin typeface="+mn-lt"/>
        </a:defRPr>
      </a:lvl3pPr>
      <a:lvl4pPr marL="1809750" indent="-252413" algn="l" defTabSz="506413" rtl="0" eaLnBrk="0" fontAlgn="base" hangingPunct="0"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300">
          <a:solidFill>
            <a:srgbClr val="000000"/>
          </a:solidFill>
          <a:latin typeface="+mn-lt"/>
        </a:defRPr>
      </a:lvl4pPr>
      <a:lvl5pPr marL="2327275" indent="-252413" algn="l" defTabSz="506413" rtl="0" eaLnBrk="0" fontAlgn="base" hangingPunct="0"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300">
          <a:solidFill>
            <a:srgbClr val="000000"/>
          </a:solidFill>
          <a:latin typeface="+mn-lt"/>
        </a:defRPr>
      </a:lvl5pPr>
      <a:lvl6pPr marL="2786261" indent="-258747" algn="l" defTabSz="509607" rtl="0" eaLnBrk="0" fontAlgn="base" hangingPunct="0"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300">
          <a:solidFill>
            <a:srgbClr val="000000"/>
          </a:solidFill>
          <a:latin typeface="+mn-lt"/>
        </a:defRPr>
      </a:lvl6pPr>
      <a:lvl7pPr marL="3240644" indent="-258747" algn="l" defTabSz="509607" rtl="0" eaLnBrk="0" fontAlgn="base" hangingPunct="0"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300">
          <a:solidFill>
            <a:srgbClr val="000000"/>
          </a:solidFill>
          <a:latin typeface="+mn-lt"/>
        </a:defRPr>
      </a:lvl7pPr>
      <a:lvl8pPr marL="3695027" indent="-258747" algn="l" defTabSz="509607" rtl="0" eaLnBrk="0" fontAlgn="base" hangingPunct="0"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300">
          <a:solidFill>
            <a:srgbClr val="000000"/>
          </a:solidFill>
          <a:latin typeface="+mn-lt"/>
        </a:defRPr>
      </a:lvl8pPr>
      <a:lvl9pPr marL="4149418" indent="-258747" algn="l" defTabSz="509607" rtl="0" eaLnBrk="0" fontAlgn="base" hangingPunct="0"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itchFamily="18" charset="0"/>
        <a:defRPr sz="2300">
          <a:solidFill>
            <a:srgbClr val="000000"/>
          </a:solidFill>
          <a:latin typeface="+mn-lt"/>
        </a:defRPr>
      </a:lvl9pPr>
    </p:bodyStyle>
    <p:otherStyle>
      <a:defPPr>
        <a:defRPr lang="fr-FR"/>
      </a:defPPr>
      <a:lvl1pPr marL="0" algn="l" defTabSz="9087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369" algn="l" defTabSz="9087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8759" algn="l" defTabSz="9087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63152" algn="l" defTabSz="9087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7538" algn="l" defTabSz="9087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71926" algn="l" defTabSz="9087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26311" algn="l" defTabSz="9087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80695" algn="l" defTabSz="9087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35081" algn="l" defTabSz="90875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ec.europa.eu/research/participants/portal/desktop/en/funding/reference_docs.html" TargetMode="External"/><Relationship Id="rId7" Type="http://schemas.openxmlformats.org/officeDocument/2006/relationships/hyperlink" Target="http://ec.europa.eu/research/participants/docs/h2020-funding-guide/grants/applying-for-funding/register-an-organisation_en.htm" TargetMode="External"/><Relationship Id="rId2" Type="http://schemas.openxmlformats.org/officeDocument/2006/relationships/hyperlink" Target="https://ec.europa.eu/info/funding-tenders/opportunities/portal/screen/programmes/h202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c.europa.eu/research/participants/portal/desktop/en/funding/guide.html" TargetMode="External"/><Relationship Id="rId5" Type="http://schemas.openxmlformats.org/officeDocument/2006/relationships/hyperlink" Target="http://ec.europa.eu/research/participants/data/ref/h2020/other/gm/h2020-guide-amend-types_en.pdf" TargetMode="External"/><Relationship Id="rId4" Type="http://schemas.openxmlformats.org/officeDocument/2006/relationships/hyperlink" Target="http://www.ec.europa.eu/research/participants/data/ref/h2020/grants_manual/amga/h2020-amga_en.pdf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Placeholder 1"/>
          <p:cNvSpPr>
            <a:spLocks noGrp="1"/>
          </p:cNvSpPr>
          <p:nvPr>
            <p:ph type="body" sz="quarter" idx="11"/>
          </p:nvPr>
        </p:nvSpPr>
        <p:spPr bwMode="auto">
          <a:xfrm>
            <a:off x="288925" y="4572000"/>
            <a:ext cx="10098088" cy="187325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3667" tIns="51833" rIns="103667" bIns="51833" numCol="1" anchor="t" anchorCtr="0" compatLnSpc="1">
            <a:prstTxWarp prst="textNoShape">
              <a:avLst/>
            </a:prstTxWarp>
          </a:bodyPr>
          <a:lstStyle/>
          <a:p>
            <a:pPr defTabSz="442913"/>
            <a:r>
              <a:rPr lang="en-US" altLang="en-US" sz="3700" smtClean="0"/>
              <a:t>Amendments to the</a:t>
            </a:r>
          </a:p>
          <a:p>
            <a:pPr defTabSz="442913"/>
            <a:r>
              <a:rPr lang="en-US" altLang="en-US" sz="3700" smtClean="0"/>
              <a:t> Grant Agreement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Placeholder 1"/>
          <p:cNvSpPr>
            <a:spLocks noGrp="1"/>
          </p:cNvSpPr>
          <p:nvPr>
            <p:ph type="body" sz="quarter" idx="11"/>
          </p:nvPr>
        </p:nvSpPr>
        <p:spPr bwMode="auto">
          <a:xfrm>
            <a:off x="522288" y="1404938"/>
            <a:ext cx="9720262" cy="5327650"/>
          </a:xfrm>
          <a:solidFill>
            <a:schemeClr val="bg1">
              <a:lumMod val="95000"/>
            </a:schemeClr>
          </a:solidFill>
          <a:extLst/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80000"/>
              </a:lnSpc>
              <a:spcBef>
                <a:spcPts val="1200"/>
              </a:spcBef>
              <a:spcAft>
                <a:spcPts val="1000"/>
              </a:spcAft>
            </a:pPr>
            <a:r>
              <a:rPr lang="en-GB" altLang="en-US" sz="2800" b="1" smtClean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lnSpc>
                <a:spcPct val="80000"/>
              </a:lnSpc>
            </a:pPr>
            <a:endParaRPr lang="fr-BE" altLang="en-US" sz="800" b="1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fr-BE" altLang="en-US" sz="800" b="1" smtClean="0"/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fr-BE" altLang="en-US" sz="1800" b="1" smtClean="0"/>
              <a:t>Before submission</a:t>
            </a:r>
            <a:r>
              <a:rPr lang="en-IE" altLang="en-US" sz="1800" b="1" smtClean="0"/>
              <a:t>:</a:t>
            </a:r>
            <a:endParaRPr lang="en-GB" altLang="en-US" sz="1800" b="1" smtClean="0"/>
          </a:p>
          <a:p>
            <a:pPr>
              <a:lnSpc>
                <a:spcPct val="80000"/>
              </a:lnSpc>
              <a:spcBef>
                <a:spcPts val="300"/>
              </a:spcBef>
            </a:pPr>
            <a:endParaRPr lang="en-GB" altLang="en-US" sz="800" b="1" smtClean="0">
              <a:solidFill>
                <a:srgbClr val="00B0F0"/>
              </a:solidFill>
            </a:endParaRPr>
          </a:p>
          <a:p>
            <a:pPr>
              <a:lnSpc>
                <a:spcPct val="80000"/>
              </a:lnSpc>
              <a:spcAft>
                <a:spcPts val="800"/>
              </a:spcAft>
            </a:pPr>
            <a:r>
              <a:rPr lang="en-GB" altLang="en-US" sz="2000" smtClean="0"/>
              <a:t>	</a:t>
            </a:r>
            <a:r>
              <a:rPr lang="en-GB" altLang="en-US" sz="2400" b="1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⇨</a:t>
            </a:r>
            <a:r>
              <a:rPr lang="en-GB" altLang="en-US" sz="2000" smtClean="0"/>
              <a:t> </a:t>
            </a:r>
            <a:r>
              <a:rPr lang="en-GB" altLang="en-US" sz="1900" smtClean="0"/>
              <a:t>New beneficiary must be validated &amp; have a PIC</a:t>
            </a:r>
          </a:p>
          <a:p>
            <a:pPr>
              <a:lnSpc>
                <a:spcPct val="80000"/>
              </a:lnSpc>
              <a:spcAft>
                <a:spcPts val="500"/>
              </a:spcAft>
            </a:pPr>
            <a:r>
              <a:rPr lang="fr-BE" altLang="en-US" sz="1900" smtClean="0"/>
              <a:t>	</a:t>
            </a:r>
            <a:r>
              <a:rPr lang="en-GB" altLang="en-US" sz="2400" b="1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⇨</a:t>
            </a:r>
            <a:r>
              <a:rPr lang="en-GB" altLang="en-US" sz="2000" smtClean="0"/>
              <a:t> </a:t>
            </a:r>
            <a:r>
              <a:rPr lang="fr-BE" altLang="en-US" sz="1900" smtClean="0"/>
              <a:t>Required documents must be signed: </a:t>
            </a:r>
          </a:p>
          <a:p>
            <a:pPr>
              <a:lnSpc>
                <a:spcPct val="80000"/>
              </a:lnSpc>
              <a:spcAft>
                <a:spcPts val="400"/>
              </a:spcAft>
            </a:pPr>
            <a:r>
              <a:rPr lang="fr-BE" altLang="en-US" sz="1800" smtClean="0">
                <a:latin typeface="Arial" panose="020B0604020202020204" pitchFamily="34" charset="0"/>
              </a:rPr>
              <a:t>		</a:t>
            </a:r>
            <a:r>
              <a:rPr lang="fr-BE" altLang="en-US" sz="1600" smtClean="0">
                <a:latin typeface="Arial" panose="020B0604020202020204" pitchFamily="34" charset="0"/>
              </a:rPr>
              <a:t>-   GPF with Declaration of Honour 	</a:t>
            </a:r>
            <a:endParaRPr lang="fr-BE" altLang="en-US" sz="1600" b="1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400"/>
              </a:spcAft>
            </a:pPr>
            <a:r>
              <a:rPr lang="fr-BE" altLang="en-US" sz="1600" smtClean="0">
                <a:latin typeface="Arial" panose="020B0604020202020204" pitchFamily="34" charset="0"/>
              </a:rPr>
              <a:t>		-    Annex 3 - </a:t>
            </a:r>
            <a:r>
              <a:rPr lang="en-GB" altLang="en-US" sz="1600" smtClean="0">
                <a:latin typeface="Arial" panose="020B0604020202020204" pitchFamily="34" charset="0"/>
              </a:rPr>
              <a:t>Accession Form 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1400"/>
              </a:spcAft>
            </a:pPr>
            <a:r>
              <a:rPr lang="fr-BE" altLang="en-US" sz="1600" smtClean="0">
                <a:latin typeface="Arial" panose="020B0604020202020204" pitchFamily="34" charset="0"/>
              </a:rPr>
              <a:t>		-    Annex 3a, Annex 3b (if applicable)</a:t>
            </a:r>
            <a:endParaRPr lang="en-GB" altLang="en-US" sz="160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altLang="en-US" sz="1800" b="1" smtClean="0"/>
              <a:t>Consequences: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600" smtClean="0"/>
              <a:t> 	</a:t>
            </a:r>
            <a:r>
              <a:rPr lang="en-GB" altLang="en-US" sz="2000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 </a:t>
            </a:r>
            <a:r>
              <a:rPr lang="en-GB" altLang="en-US" sz="2400" b="1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⇨</a:t>
            </a:r>
            <a:r>
              <a:rPr lang="en-GB" altLang="en-US" sz="1700" smtClean="0"/>
              <a:t> 	</a:t>
            </a:r>
            <a:r>
              <a:rPr lang="en-US" altLang="en-US" sz="1700" smtClean="0"/>
              <a:t>New beneficiary and accession date are added to Preamble GA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1700" smtClean="0"/>
              <a:t> 	</a:t>
            </a:r>
            <a:r>
              <a:rPr lang="en-GB" altLang="en-US" sz="1700" b="1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 </a:t>
            </a:r>
            <a:r>
              <a:rPr lang="en-GB" altLang="en-US" sz="2400" b="1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⇨</a:t>
            </a:r>
            <a:r>
              <a:rPr lang="en-GB" altLang="en-US" sz="1700" b="1" smtClean="0"/>
              <a:t> </a:t>
            </a:r>
            <a:r>
              <a:rPr lang="en-GB" altLang="en-US" sz="1700" smtClean="0"/>
              <a:t>	</a:t>
            </a:r>
            <a:r>
              <a:rPr lang="en-US" altLang="en-US" sz="1700" smtClean="0"/>
              <a:t>C</a:t>
            </a:r>
            <a:r>
              <a:rPr lang="fr-BE" altLang="en-US" sz="1700" smtClean="0"/>
              <a:t>hange of Annexes 1 &amp; 2</a:t>
            </a:r>
            <a:endParaRPr lang="en-US" altLang="en-US" sz="1700" smtClean="0"/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US" altLang="en-US" sz="1700" smtClean="0"/>
              <a:t> 	 </a:t>
            </a:r>
            <a:r>
              <a:rPr lang="en-GB" altLang="en-US" sz="2400" b="1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⇨</a:t>
            </a:r>
            <a:r>
              <a:rPr lang="en-GB" altLang="en-US" sz="2400" b="1" smtClean="0"/>
              <a:t> </a:t>
            </a:r>
            <a:r>
              <a:rPr lang="en-GB" altLang="en-US" sz="1700" smtClean="0"/>
              <a:t>	</a:t>
            </a:r>
            <a:r>
              <a:rPr lang="en-US" altLang="en-US" sz="1700" smtClean="0"/>
              <a:t>GA options for that </a:t>
            </a:r>
            <a:r>
              <a:rPr lang="en-GB" altLang="en-US" sz="1700" smtClean="0"/>
              <a:t>beneficiary will be added/changed/become applicable 		</a:t>
            </a:r>
            <a:r>
              <a:rPr lang="en-GB" altLang="en-US" sz="1400" smtClean="0"/>
              <a:t>        (e.g. linked third party, IO) 	</a:t>
            </a:r>
            <a:r>
              <a:rPr lang="en-GB" altLang="en-US" sz="1800" smtClean="0"/>
              <a:t>	</a:t>
            </a:r>
          </a:p>
          <a:p>
            <a:pPr>
              <a:lnSpc>
                <a:spcPct val="80000"/>
              </a:lnSpc>
              <a:spcAft>
                <a:spcPts val="600"/>
              </a:spcAft>
            </a:pPr>
            <a:endParaRPr lang="en-GB" altLang="en-US" sz="1800" smtClean="0"/>
          </a:p>
        </p:txBody>
      </p:sp>
      <p:sp>
        <p:nvSpPr>
          <p:cNvPr id="22531" name="Text Placeholder 2"/>
          <p:cNvSpPr>
            <a:spLocks noGrp="1"/>
          </p:cNvSpPr>
          <p:nvPr>
            <p:ph type="body" sz="quarter" idx="12"/>
          </p:nvPr>
        </p:nvSpPr>
        <p:spPr bwMode="auto">
          <a:xfrm>
            <a:off x="434975" y="252413"/>
            <a:ext cx="10025063" cy="9366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en-GB" altLang="en-US" sz="2600" smtClean="0"/>
              <a:t>I. Beneficiaries - changes</a:t>
            </a:r>
          </a:p>
        </p:txBody>
      </p:sp>
      <p:sp>
        <p:nvSpPr>
          <p:cNvPr id="2" name="Rounded Rectangle 1"/>
          <p:cNvSpPr/>
          <p:nvPr/>
        </p:nvSpPr>
        <p:spPr bwMode="auto">
          <a:xfrm>
            <a:off x="1170236" y="1332359"/>
            <a:ext cx="8208912" cy="64807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rgbClr val="66CCFF"/>
            </a:solidFill>
            <a:prstDash val="solid"/>
            <a:round/>
            <a:headEnd type="none" w="med" len="med"/>
            <a:tailEnd type="none" w="med" len="med"/>
          </a:ln>
          <a:effectLst>
            <a:glow rad="63500">
              <a:srgbClr val="00B0F0">
                <a:alpha val="40000"/>
              </a:srgbClr>
            </a:glow>
          </a:effectLst>
        </p:spPr>
        <p:txBody>
          <a:bodyPr tIns="144000"/>
          <a:lstStyle/>
          <a:p>
            <a:pPr algn="ctr" eaLnBrk="1" hangingPunct="1">
              <a:lnSpc>
                <a:spcPct val="80000"/>
              </a:lnSpc>
              <a:spcBef>
                <a:spcPts val="2400"/>
              </a:spcBef>
              <a:spcAft>
                <a:spcPts val="1000"/>
              </a:spcAft>
              <a:defRPr/>
            </a:pPr>
            <a:r>
              <a:rPr lang="en-GB" altLang="en-US" sz="2800" dirty="0">
                <a:solidFill>
                  <a:srgbClr val="00B0F0"/>
                </a:solidFill>
              </a:rPr>
              <a:t>Adding a new beneficiary 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Placeholder 1"/>
          <p:cNvSpPr>
            <a:spLocks noGrp="1"/>
          </p:cNvSpPr>
          <p:nvPr>
            <p:ph type="body" sz="quarter" idx="11"/>
          </p:nvPr>
        </p:nvSpPr>
        <p:spPr bwMode="auto">
          <a:xfrm>
            <a:off x="423863" y="1547813"/>
            <a:ext cx="9963150" cy="496887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800"/>
              </a:spcAft>
            </a:pPr>
            <a:endParaRPr lang="en-GB" altLang="en-US" sz="2000" smtClean="0"/>
          </a:p>
          <a:p>
            <a:pPr>
              <a:spcAft>
                <a:spcPts val="1800"/>
              </a:spcAft>
            </a:pPr>
            <a:endParaRPr lang="en-GB" altLang="en-US" sz="2000" smtClean="0"/>
          </a:p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en-GB" altLang="en-US" sz="2000" smtClean="0"/>
              <a:t>‘</a:t>
            </a:r>
            <a:r>
              <a:rPr lang="en-GB" altLang="en-US" sz="2000" b="1" smtClean="0"/>
              <a:t>Partial takeover</a:t>
            </a:r>
            <a:r>
              <a:rPr lang="en-GB" altLang="en-US" sz="2000" smtClean="0"/>
              <a:t>’ means that </a:t>
            </a:r>
            <a:r>
              <a:rPr lang="en-GB" altLang="en-US" smtClean="0">
                <a:solidFill>
                  <a:srgbClr val="00B0F0"/>
                </a:solidFill>
              </a:rPr>
              <a:t>some assets </a:t>
            </a:r>
            <a:r>
              <a:rPr lang="en-GB" altLang="en-US" sz="2000" smtClean="0"/>
              <a:t>of the beneficiary have been </a:t>
            </a:r>
            <a:r>
              <a:rPr lang="en-GB" altLang="en-US" smtClean="0">
                <a:solidFill>
                  <a:srgbClr val="00B0F0"/>
                </a:solidFill>
              </a:rPr>
              <a:t>taken over </a:t>
            </a:r>
            <a:r>
              <a:rPr lang="en-GB" altLang="en-US" sz="2000" smtClean="0"/>
              <a:t>by another entity </a:t>
            </a:r>
            <a:r>
              <a:rPr lang="en-GB" altLang="en-US" sz="2000" i="1" smtClean="0"/>
              <a:t>(e.g. partial acquisition)</a:t>
            </a:r>
          </a:p>
          <a:p>
            <a:pPr>
              <a:spcAft>
                <a:spcPts val="1800"/>
              </a:spcAft>
            </a:pPr>
            <a:r>
              <a:rPr lang="fr-BE" altLang="en-US" sz="2000" b="1" i="1" smtClean="0"/>
              <a:t>It must be clarified:</a:t>
            </a:r>
            <a:endParaRPr lang="en-GB" altLang="en-US" sz="1600" b="1" smtClean="0"/>
          </a:p>
          <a:p>
            <a:pPr>
              <a:spcAft>
                <a:spcPts val="1800"/>
              </a:spcAft>
            </a:pPr>
            <a:r>
              <a:rPr lang="en-GB" altLang="en-US" sz="2000" b="1" smtClean="0"/>
              <a:t>*	Contractual position</a:t>
            </a:r>
            <a:r>
              <a:rPr lang="en-GB" altLang="en-US" sz="2000" smtClean="0"/>
              <a:t> </a:t>
            </a:r>
            <a:r>
              <a:rPr lang="en-GB" altLang="en-US" sz="2000" smtClean="0">
                <a:solidFill>
                  <a:srgbClr val="F92313"/>
                </a:solidFill>
              </a:rPr>
              <a:t>of former and new beneficiary </a:t>
            </a:r>
            <a:r>
              <a:rPr lang="en-GB" altLang="en-US" sz="2000" smtClean="0"/>
              <a:t>(vis-à-vis 	Commission/Agency and the other beneficiaries) </a:t>
            </a:r>
          </a:p>
          <a:p>
            <a:pPr>
              <a:spcAft>
                <a:spcPts val="1800"/>
              </a:spcAft>
            </a:pPr>
            <a:r>
              <a:rPr lang="en-GB" altLang="en-US" sz="2000" b="1" smtClean="0"/>
              <a:t>*	Financial liability</a:t>
            </a:r>
            <a:r>
              <a:rPr lang="en-GB" altLang="en-US" sz="2000" smtClean="0"/>
              <a:t> </a:t>
            </a:r>
            <a:r>
              <a:rPr lang="en-GB" altLang="en-US" sz="2000" smtClean="0">
                <a:solidFill>
                  <a:srgbClr val="F92313"/>
                </a:solidFill>
              </a:rPr>
              <a:t>of the new beneficiary for the former beneficiary's 	debts </a:t>
            </a:r>
            <a:r>
              <a:rPr lang="en-GB" altLang="en-US" sz="2000" smtClean="0"/>
              <a:t>towards the Commission/Agency or the Guarantee Fund </a:t>
            </a:r>
            <a:r>
              <a:rPr lang="fr-BE" altLang="en-US" sz="1200" smtClean="0"/>
              <a:t>																				</a:t>
            </a:r>
            <a:endParaRPr lang="fr-BE" altLang="en-US" sz="2400" smtClean="0"/>
          </a:p>
          <a:p>
            <a:pPr>
              <a:spcBef>
                <a:spcPct val="0"/>
              </a:spcBef>
            </a:pPr>
            <a:endParaRPr lang="en-GB" altLang="en-US" sz="1200" smtClean="0"/>
          </a:p>
          <a:p>
            <a:endParaRPr lang="fr-BE" altLang="en-US" smtClean="0"/>
          </a:p>
          <a:p>
            <a:endParaRPr lang="en-GB" altLang="en-US" smtClean="0"/>
          </a:p>
        </p:txBody>
      </p:sp>
      <p:sp>
        <p:nvSpPr>
          <p:cNvPr id="23555" name="Text Placeholder 2"/>
          <p:cNvSpPr>
            <a:spLocks noGrp="1"/>
          </p:cNvSpPr>
          <p:nvPr>
            <p:ph type="body" sz="quarter" idx="12"/>
          </p:nvPr>
        </p:nvSpPr>
        <p:spPr bwMode="auto">
          <a:xfrm>
            <a:off x="434975" y="252413"/>
            <a:ext cx="9807575" cy="863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en-GB" altLang="en-US" sz="2600" smtClean="0"/>
              <a:t>I. Beneficiaries - changes</a:t>
            </a:r>
          </a:p>
          <a:p>
            <a:pPr marL="0" indent="0"/>
            <a:endParaRPr lang="en-GB" altLang="en-US" smtClean="0"/>
          </a:p>
        </p:txBody>
      </p:sp>
      <p:sp>
        <p:nvSpPr>
          <p:cNvPr id="2" name="Rounded Rectangle 1"/>
          <p:cNvSpPr/>
          <p:nvPr/>
        </p:nvSpPr>
        <p:spPr bwMode="auto">
          <a:xfrm>
            <a:off x="738188" y="1620838"/>
            <a:ext cx="9288462" cy="100806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algn="ctr" eaLnBrk="1" hangingPunct="1">
              <a:defRPr/>
            </a:pPr>
            <a:r>
              <a:rPr lang="en-GB" altLang="en-US" sz="2400" dirty="0">
                <a:solidFill>
                  <a:srgbClr val="00B0F0"/>
                </a:solidFill>
              </a:rPr>
              <a:t>Change of beneficiary due to "partial takeover" </a:t>
            </a:r>
          </a:p>
          <a:p>
            <a:pPr marL="361950" algn="ctr" eaLnBrk="1" hangingPunct="1">
              <a:spcAft>
                <a:spcPts val="2400"/>
              </a:spcAft>
              <a:defRPr/>
            </a:pPr>
            <a:r>
              <a:rPr lang="en-GB" altLang="en-US" sz="2400" dirty="0">
                <a:solidFill>
                  <a:srgbClr val="00B0F0"/>
                </a:solidFill>
              </a:rPr>
              <a:t>(FP7: ‘partial transfer of rights and obligations’)</a:t>
            </a:r>
            <a:endParaRPr lang="en-GB" altLang="en-US" sz="2400" dirty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Placeholder 1"/>
          <p:cNvSpPr>
            <a:spLocks noGrp="1"/>
          </p:cNvSpPr>
          <p:nvPr>
            <p:ph type="body" sz="quarter" idx="11"/>
          </p:nvPr>
        </p:nvSpPr>
        <p:spPr bwMode="auto">
          <a:xfrm>
            <a:off x="306388" y="1620838"/>
            <a:ext cx="10179050" cy="5018087"/>
          </a:xfrm>
          <a:solidFill>
            <a:schemeClr val="bg1">
              <a:lumMod val="95000"/>
            </a:schemeClr>
          </a:solidFill>
          <a:extLst/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2400"/>
              </a:spcAft>
            </a:pPr>
            <a:endParaRPr lang="fr-BE" altLang="en-US" sz="2800" smtClean="0">
              <a:solidFill>
                <a:srgbClr val="00B0F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1200"/>
              </a:spcBef>
              <a:spcAft>
                <a:spcPts val="1400"/>
              </a:spcAft>
            </a:pPr>
            <a:r>
              <a:rPr lang="en-GB" altLang="en-US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	</a:t>
            </a:r>
            <a:r>
              <a:rPr lang="en-GB" altLang="en-US" b="1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⁕</a:t>
            </a:r>
            <a:r>
              <a:rPr lang="en-GB" altLang="en-US" smtClean="0"/>
              <a:t> 	</a:t>
            </a:r>
            <a:r>
              <a:rPr lang="en-GB" altLang="en-US" sz="2000" smtClean="0"/>
              <a:t>Significant change of </a:t>
            </a:r>
            <a:r>
              <a:rPr lang="en-GB" altLang="en-US" sz="2000" b="1" smtClean="0"/>
              <a:t>action tasks</a:t>
            </a:r>
            <a:r>
              <a:rPr lang="en-GB" altLang="en-US" sz="2000" smtClean="0"/>
              <a:t> </a:t>
            </a:r>
            <a:r>
              <a:rPr lang="en-GB" altLang="en-US" sz="1800" smtClean="0"/>
              <a:t>(e.g. if tasks are 	added/removed) </a:t>
            </a:r>
            <a:r>
              <a:rPr lang="en-GB" altLang="en-US" sz="1700" smtClean="0"/>
              <a:t>	</a:t>
            </a:r>
            <a:r>
              <a:rPr lang="en-GB" altLang="en-US" sz="1800" smtClean="0"/>
              <a:t>		</a:t>
            </a:r>
            <a:r>
              <a:rPr lang="en-GB" altLang="en-US" sz="2000" smtClean="0"/>
              <a:t>or their </a:t>
            </a:r>
            <a:r>
              <a:rPr lang="en-GB" altLang="en-US" sz="2000" b="1" smtClean="0"/>
              <a:t>division</a:t>
            </a:r>
            <a:r>
              <a:rPr lang="en-GB" altLang="en-US" sz="2000" smtClean="0"/>
              <a:t> among the beneficiaries </a:t>
            </a:r>
          </a:p>
          <a:p>
            <a:pPr>
              <a:spcAft>
                <a:spcPts val="1400"/>
              </a:spcAft>
            </a:pPr>
            <a:r>
              <a:rPr lang="en-GB" altLang="en-US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	</a:t>
            </a:r>
            <a:r>
              <a:rPr lang="en-GB" altLang="en-US" b="1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⁕</a:t>
            </a:r>
            <a:r>
              <a:rPr lang="en-GB" altLang="en-US" smtClean="0"/>
              <a:t>  	</a:t>
            </a:r>
            <a:r>
              <a:rPr lang="en-GB" altLang="en-US" sz="2000" smtClean="0"/>
              <a:t>Changes concerning </a:t>
            </a:r>
            <a:r>
              <a:rPr lang="en-GB" altLang="en-US" sz="2000" b="1" smtClean="0"/>
              <a:t>subcontracts </a:t>
            </a:r>
            <a:r>
              <a:rPr lang="en-GB" altLang="en-US" sz="2000" smtClean="0"/>
              <a:t>or</a:t>
            </a:r>
            <a:r>
              <a:rPr lang="en-GB" altLang="en-US" sz="2000" b="1" smtClean="0"/>
              <a:t> in-kind contributions</a:t>
            </a:r>
            <a:r>
              <a:rPr lang="en-GB" altLang="en-US" sz="2000" smtClean="0"/>
              <a:t> 				provided by third parties </a:t>
            </a:r>
            <a:r>
              <a:rPr lang="en-GB" altLang="en-US" sz="1800" smtClean="0"/>
              <a:t>(against payment or free-of-charge) </a:t>
            </a:r>
            <a:endParaRPr lang="en-GB" altLang="en-US" smtClean="0"/>
          </a:p>
          <a:p>
            <a:pPr>
              <a:spcAft>
                <a:spcPts val="1400"/>
              </a:spcAft>
            </a:pPr>
            <a:r>
              <a:rPr lang="en-GB" altLang="en-US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	</a:t>
            </a:r>
            <a:r>
              <a:rPr lang="en-GB" altLang="en-US" b="1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⁕</a:t>
            </a:r>
            <a:r>
              <a:rPr lang="en-GB" altLang="en-US" smtClean="0"/>
              <a:t>  	</a:t>
            </a:r>
            <a:r>
              <a:rPr lang="en-GB" altLang="en-US" sz="2000" smtClean="0"/>
              <a:t>Changes concerning </a:t>
            </a:r>
            <a:r>
              <a:rPr lang="en-GB" altLang="en-US" sz="2000" b="1" smtClean="0"/>
              <a:t>linked third parties</a:t>
            </a:r>
            <a:r>
              <a:rPr lang="en-GB" altLang="en-US" sz="2000" smtClean="0"/>
              <a:t>, tasks to be carried 				out and budget</a:t>
            </a:r>
          </a:p>
          <a:p>
            <a:pPr>
              <a:spcAft>
                <a:spcPts val="600"/>
              </a:spcAft>
            </a:pPr>
            <a:r>
              <a:rPr lang="en-GB" altLang="en-US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	</a:t>
            </a:r>
            <a:r>
              <a:rPr lang="en-GB" altLang="en-US" b="1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⁕</a:t>
            </a:r>
            <a:r>
              <a:rPr lang="en-GB" altLang="en-US" b="1" smtClean="0"/>
              <a:t> </a:t>
            </a:r>
            <a:r>
              <a:rPr lang="en-GB" altLang="en-US" smtClean="0"/>
              <a:t> 	</a:t>
            </a:r>
            <a:r>
              <a:rPr lang="en-GB" altLang="en-US" sz="2000" smtClean="0"/>
              <a:t>Changes to the </a:t>
            </a:r>
            <a:r>
              <a:rPr lang="en-GB" altLang="en-US" sz="2000" b="1" smtClean="0"/>
              <a:t>options </a:t>
            </a:r>
            <a:r>
              <a:rPr lang="en-GB" altLang="en-US" sz="2000" smtClean="0"/>
              <a:t>in the GA </a:t>
            </a:r>
            <a:r>
              <a:rPr lang="en-GB" altLang="en-US" sz="1800" smtClean="0"/>
              <a:t>(e.g. options removed or added) </a:t>
            </a:r>
          </a:p>
          <a:p>
            <a:pPr>
              <a:spcBef>
                <a:spcPts val="600"/>
              </a:spcBef>
            </a:pPr>
            <a:r>
              <a:rPr lang="en-GB" altLang="en-US" sz="1900" b="1" i="1" smtClean="0">
                <a:solidFill>
                  <a:srgbClr val="00B050"/>
                </a:solidFill>
              </a:rPr>
              <a:t>	</a:t>
            </a:r>
            <a:r>
              <a:rPr lang="en-GB" altLang="en-US" sz="1800" b="1" i="1" smtClean="0">
                <a:solidFill>
                  <a:srgbClr val="00B050"/>
                </a:solidFill>
              </a:rPr>
              <a:t>	 Example:  </a:t>
            </a:r>
            <a:r>
              <a:rPr lang="en-GB" altLang="en-US" sz="1700" i="1" smtClean="0"/>
              <a:t>adding the options to provide trans-national access to research 					     infrastructure requires normally a change of Annex 1 &amp;/or Annex 2 </a:t>
            </a:r>
            <a:r>
              <a:rPr lang="en-GB" altLang="en-US" sz="1800" i="1" smtClean="0"/>
              <a:t>	</a:t>
            </a:r>
            <a:endParaRPr lang="en-GB" altLang="en-US" sz="1800" smtClean="0"/>
          </a:p>
          <a:p>
            <a:endParaRPr lang="fr-BE" altLang="en-US" smtClean="0"/>
          </a:p>
          <a:p>
            <a:endParaRPr lang="fr-BE" altLang="en-US" smtClean="0"/>
          </a:p>
          <a:p>
            <a:endParaRPr lang="fr-BE" altLang="en-US" smtClean="0"/>
          </a:p>
          <a:p>
            <a:endParaRPr lang="fr-BE" altLang="en-US" smtClean="0"/>
          </a:p>
          <a:p>
            <a:endParaRPr lang="en-GB" altLang="en-US" smtClean="0"/>
          </a:p>
        </p:txBody>
      </p:sp>
      <p:sp>
        <p:nvSpPr>
          <p:cNvPr id="24579" name="Text Placeholder 2"/>
          <p:cNvSpPr>
            <a:spLocks noGrp="1"/>
          </p:cNvSpPr>
          <p:nvPr>
            <p:ph type="body" sz="quarter" idx="12"/>
          </p:nvPr>
        </p:nvSpPr>
        <p:spPr bwMode="auto">
          <a:xfrm>
            <a:off x="434975" y="396875"/>
            <a:ext cx="9952038" cy="7921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en-GB" altLang="en-US" sz="2800" smtClean="0"/>
              <a:t>III. Action or action implementation - changes</a:t>
            </a:r>
          </a:p>
          <a:p>
            <a:pPr marL="0" indent="0"/>
            <a:endParaRPr lang="en-GB" altLang="en-US" sz="2800" smtClean="0"/>
          </a:p>
        </p:txBody>
      </p:sp>
      <p:sp>
        <p:nvSpPr>
          <p:cNvPr id="2" name="Rounded Rectangle 1"/>
          <p:cNvSpPr/>
          <p:nvPr/>
        </p:nvSpPr>
        <p:spPr bwMode="auto">
          <a:xfrm>
            <a:off x="1026220" y="1476375"/>
            <a:ext cx="8496944" cy="648073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rgbClr val="66CCFF"/>
            </a:solidFill>
            <a:prstDash val="solid"/>
            <a:round/>
            <a:headEnd type="none" w="med" len="med"/>
            <a:tailEnd type="none" w="med" len="med"/>
          </a:ln>
          <a:effectLst>
            <a:glow rad="63500">
              <a:srgbClr val="00B0F0">
                <a:alpha val="40000"/>
              </a:srgbClr>
            </a:glow>
          </a:effectLst>
        </p:spPr>
        <p:txBody>
          <a:bodyPr tIns="108000"/>
          <a:lstStyle/>
          <a:p>
            <a:pPr eaLnBrk="1" hangingPunct="1">
              <a:spcAft>
                <a:spcPts val="1800"/>
              </a:spcAft>
              <a:defRPr/>
            </a:pPr>
            <a:r>
              <a:rPr lang="fr-BE" altLang="en-US" sz="2400" dirty="0">
                <a:solidFill>
                  <a:srgbClr val="00B0F0"/>
                </a:solidFill>
              </a:rPr>
              <a:t>   Change to </a:t>
            </a:r>
            <a:r>
              <a:rPr lang="fr-BE" altLang="en-US" sz="2400" dirty="0" err="1">
                <a:solidFill>
                  <a:srgbClr val="00B0F0"/>
                </a:solidFill>
              </a:rPr>
              <a:t>Annex</a:t>
            </a:r>
            <a:r>
              <a:rPr lang="fr-BE" altLang="en-US" sz="2400" dirty="0">
                <a:solidFill>
                  <a:srgbClr val="00B0F0"/>
                </a:solidFill>
              </a:rPr>
              <a:t> 1 </a:t>
            </a:r>
            <a:r>
              <a:rPr lang="en-GB" altLang="en-US" sz="2400" dirty="0">
                <a:solidFill>
                  <a:srgbClr val="00B0F0"/>
                </a:solidFill>
              </a:rPr>
              <a:t>- Description of the action</a:t>
            </a:r>
            <a:endParaRPr lang="fr-BE" altLang="en-US" sz="2400" dirty="0">
              <a:solidFill>
                <a:srgbClr val="00B0F0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Placeholder 1"/>
          <p:cNvSpPr>
            <a:spLocks noGrp="1"/>
          </p:cNvSpPr>
          <p:nvPr>
            <p:ph type="body" sz="quarter" idx="11"/>
          </p:nvPr>
        </p:nvSpPr>
        <p:spPr bwMode="auto">
          <a:xfrm>
            <a:off x="434975" y="1476375"/>
            <a:ext cx="9952038" cy="5184775"/>
          </a:xfrm>
          <a:solidFill>
            <a:schemeClr val="bg1">
              <a:lumMod val="95000"/>
            </a:schemeClr>
          </a:solidFill>
          <a:extLst/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800"/>
              </a:spcAft>
            </a:pPr>
            <a:endParaRPr lang="en-GB" altLang="en-US" sz="28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US" altLang="en-US" smtClean="0"/>
              <a:t>  B</a:t>
            </a:r>
            <a:r>
              <a:rPr lang="en-GB" altLang="en-US" smtClean="0"/>
              <a:t>udget transfers: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en-GB" altLang="en-US" smtClean="0"/>
              <a:t>	</a:t>
            </a:r>
            <a:r>
              <a:rPr lang="en-GB" altLang="en-US" sz="280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⏩</a:t>
            </a:r>
            <a:r>
              <a:rPr lang="en-GB" altLang="en-US" smtClean="0"/>
              <a:t>	between beneficiaries </a:t>
            </a:r>
            <a:r>
              <a:rPr lang="en-GB" altLang="en-US" sz="2000" smtClean="0"/>
              <a:t>or</a:t>
            </a:r>
            <a:r>
              <a:rPr lang="en-GB" altLang="en-US" smtClean="0"/>
              <a:t> budget categories </a:t>
            </a:r>
            <a:r>
              <a:rPr lang="en-GB" altLang="en-US" sz="2000" smtClean="0"/>
              <a:t>(or both) </a:t>
            </a:r>
            <a:r>
              <a:rPr lang="en-GB" altLang="en-US" smtClean="0"/>
              <a:t>			 		due to a significant change of Annex 1</a:t>
            </a:r>
          </a:p>
          <a:p>
            <a:pPr>
              <a:spcAft>
                <a:spcPts val="600"/>
              </a:spcAft>
            </a:pPr>
            <a:r>
              <a:rPr lang="en-US" altLang="en-US" smtClean="0"/>
              <a:t>	</a:t>
            </a:r>
            <a:r>
              <a:rPr lang="en-GB" altLang="en-US" sz="2800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⏩</a:t>
            </a:r>
            <a:r>
              <a:rPr lang="en-GB" altLang="en-US" smtClean="0"/>
              <a:t>	to a form of costs that is not used by the beneficiary </a:t>
            </a:r>
          </a:p>
          <a:p>
            <a:pPr>
              <a:spcBef>
                <a:spcPct val="0"/>
              </a:spcBef>
            </a:pPr>
            <a:r>
              <a:rPr lang="en-GB" altLang="en-US" smtClean="0"/>
              <a:t>	</a:t>
            </a:r>
            <a:r>
              <a:rPr lang="en-GB" altLang="en-US" sz="1600" smtClean="0"/>
              <a:t>	</a:t>
            </a:r>
            <a:r>
              <a:rPr lang="en-GB" altLang="en-US" sz="1600" b="1" smtClean="0">
                <a:solidFill>
                  <a:srgbClr val="FFC000"/>
                </a:solidFill>
              </a:rPr>
              <a:t>Except for transfers</a:t>
            </a:r>
            <a:r>
              <a:rPr lang="en-GB" altLang="en-US" sz="1600" smtClean="0"/>
              <a:t> </a:t>
            </a:r>
            <a:r>
              <a:rPr lang="en-GB" altLang="en-US" sz="1600" b="1" smtClean="0">
                <a:solidFill>
                  <a:srgbClr val="FFC000"/>
                </a:solidFill>
              </a:rPr>
              <a:t>: 	 </a:t>
            </a:r>
            <a:r>
              <a:rPr lang="en-GB" altLang="en-US" sz="1600" b="1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➛ </a:t>
            </a:r>
            <a:r>
              <a:rPr lang="en-GB" altLang="en-US" sz="1600" smtClean="0"/>
              <a:t>within the personnel costs, and 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GB" altLang="en-US" sz="1600" smtClean="0">
                <a:sym typeface="Wingdings" panose="05000000000000000000" pitchFamily="2" charset="2"/>
              </a:rPr>
              <a:t>							</a:t>
            </a:r>
            <a:r>
              <a:rPr lang="en-GB" altLang="en-US" sz="1600" b="1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 ➛ </a:t>
            </a:r>
            <a:r>
              <a:rPr lang="en-GB" altLang="en-US" sz="1600" smtClean="0">
                <a:sym typeface="Wingdings" panose="05000000000000000000" pitchFamily="2" charset="2"/>
              </a:rPr>
              <a:t>to costs of internally invoiced goods and services</a:t>
            </a:r>
            <a:r>
              <a:rPr lang="en-GB" altLang="en-US" sz="1600" b="1" i="1" smtClean="0">
                <a:solidFill>
                  <a:srgbClr val="00B050"/>
                </a:solidFill>
              </a:rPr>
              <a:t>	</a:t>
            </a:r>
            <a:r>
              <a:rPr lang="en-GB" altLang="en-US" sz="1900" b="1" i="1" smtClean="0">
                <a:solidFill>
                  <a:srgbClr val="00B050"/>
                </a:solidFill>
              </a:rPr>
              <a:t>	</a:t>
            </a:r>
          </a:p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n-GB" altLang="en-US" sz="1900" b="1" i="1" smtClean="0">
                <a:solidFill>
                  <a:srgbClr val="00B050"/>
                </a:solidFill>
              </a:rPr>
              <a:t>		</a:t>
            </a:r>
            <a:r>
              <a:rPr lang="en-GB" altLang="en-US" sz="1600" b="1" i="1" smtClean="0">
                <a:solidFill>
                  <a:srgbClr val="00B050"/>
                </a:solidFill>
              </a:rPr>
              <a:t>Example:  </a:t>
            </a:r>
            <a:r>
              <a:rPr lang="en-GB" altLang="en-US" sz="1600" i="1" smtClean="0"/>
              <a:t>access costs for transnational access to research infrastructure</a:t>
            </a:r>
            <a:r>
              <a:rPr lang="en-GB" altLang="en-US" sz="1800" i="1" smtClean="0"/>
              <a:t>		 </a:t>
            </a:r>
            <a:r>
              <a:rPr lang="fr-BE" altLang="en-US" sz="1900" i="1" smtClean="0"/>
              <a:t>			     	</a:t>
            </a:r>
            <a:endParaRPr lang="en-GB" altLang="en-US" sz="1800" b="1" smtClean="0"/>
          </a:p>
          <a:p>
            <a:pPr>
              <a:spcBef>
                <a:spcPct val="0"/>
              </a:spcBef>
              <a:spcAft>
                <a:spcPts val="1400"/>
              </a:spcAft>
            </a:pPr>
            <a:r>
              <a:rPr lang="en-GB" altLang="en-US" sz="2200" b="1" smtClean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					  	  </a:t>
            </a:r>
            <a:r>
              <a:rPr lang="en-GB" altLang="en-US" sz="1800" b="1" smtClean="0">
                <a:solidFill>
                  <a:srgbClr val="00B0F0"/>
                </a:solidFill>
              </a:rPr>
              <a:t>Additional information on the estimated budget</a:t>
            </a:r>
            <a:endParaRPr lang="en-GB" altLang="en-US" sz="1800" b="1" smtClean="0">
              <a:solidFill>
                <a:srgbClr val="0099FF"/>
              </a:solidFill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en-GB" altLang="en-US" sz="2000" smtClean="0"/>
              <a:t>    </a:t>
            </a:r>
            <a:r>
              <a:rPr lang="en-GB" altLang="en-US" sz="1800" smtClean="0"/>
              <a:t>If calculation of </a:t>
            </a:r>
            <a:r>
              <a:rPr lang="en-GB" altLang="en-US" sz="1800" b="1" smtClean="0"/>
              <a:t>unit costs </a:t>
            </a:r>
            <a:r>
              <a:rPr lang="en-GB" altLang="en-US" sz="1800" smtClean="0"/>
              <a:t>needs to be provided or updated </a:t>
            </a:r>
          </a:p>
          <a:p>
            <a:endParaRPr lang="fr-BE" altLang="en-US" smtClean="0"/>
          </a:p>
          <a:p>
            <a:endParaRPr lang="fr-BE" altLang="en-US" smtClean="0"/>
          </a:p>
          <a:p>
            <a:endParaRPr lang="fr-BE" altLang="en-US" smtClean="0"/>
          </a:p>
          <a:p>
            <a:endParaRPr lang="en-GB" altLang="en-US" smtClean="0"/>
          </a:p>
        </p:txBody>
      </p:sp>
      <p:sp>
        <p:nvSpPr>
          <p:cNvPr id="25603" name="Text Placeholder 2"/>
          <p:cNvSpPr>
            <a:spLocks noGrp="1"/>
          </p:cNvSpPr>
          <p:nvPr>
            <p:ph type="body" sz="quarter" idx="12"/>
          </p:nvPr>
        </p:nvSpPr>
        <p:spPr bwMode="auto">
          <a:xfrm>
            <a:off x="434975" y="323850"/>
            <a:ext cx="9952038" cy="8651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fr-BE" altLang="en-US" sz="2800" smtClean="0"/>
              <a:t>IV. Financial aspects - changes</a:t>
            </a:r>
            <a:endParaRPr lang="en-GB" altLang="en-US" sz="2800" smtClean="0"/>
          </a:p>
        </p:txBody>
      </p:sp>
      <p:sp>
        <p:nvSpPr>
          <p:cNvPr id="2" name="Rounded Rectangle 1"/>
          <p:cNvSpPr/>
          <p:nvPr/>
        </p:nvSpPr>
        <p:spPr bwMode="auto">
          <a:xfrm>
            <a:off x="1602284" y="1476375"/>
            <a:ext cx="7632848" cy="648072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rgbClr val="66CCFF"/>
            </a:solidFill>
            <a:prstDash val="solid"/>
            <a:round/>
            <a:headEnd type="none" w="med" len="med"/>
            <a:tailEnd type="none" w="med" len="med"/>
          </a:ln>
          <a:effectLst>
            <a:glow rad="63500">
              <a:srgbClr val="00B0F0">
                <a:alpha val="40000"/>
              </a:srgbClr>
            </a:glow>
          </a:effectLst>
        </p:spPr>
        <p:txBody>
          <a:bodyPr tIns="108000"/>
          <a:lstStyle/>
          <a:p>
            <a:pPr eaLnBrk="1" hangingPunct="1">
              <a:spcAft>
                <a:spcPts val="1800"/>
              </a:spcAft>
              <a:defRPr/>
            </a:pPr>
            <a:r>
              <a:rPr lang="fr-BE" altLang="en-US" sz="2400" dirty="0">
                <a:solidFill>
                  <a:srgbClr val="00B0F0"/>
                </a:solidFill>
              </a:rPr>
              <a:t>   Change to </a:t>
            </a:r>
            <a:r>
              <a:rPr lang="fr-BE" altLang="en-US" sz="2400" dirty="0" err="1">
                <a:solidFill>
                  <a:srgbClr val="00B0F0"/>
                </a:solidFill>
              </a:rPr>
              <a:t>Annex</a:t>
            </a:r>
            <a:r>
              <a:rPr lang="fr-BE" altLang="en-US" sz="2400" dirty="0">
                <a:solidFill>
                  <a:srgbClr val="00B0F0"/>
                </a:solidFill>
              </a:rPr>
              <a:t> 2  - </a:t>
            </a:r>
            <a:r>
              <a:rPr lang="fr-BE" altLang="en-US" sz="2400" dirty="0" err="1">
                <a:solidFill>
                  <a:srgbClr val="00B0F0"/>
                </a:solidFill>
              </a:rPr>
              <a:t>Estimated</a:t>
            </a:r>
            <a:r>
              <a:rPr lang="fr-BE" altLang="en-US" sz="2400" dirty="0">
                <a:solidFill>
                  <a:srgbClr val="00B0F0"/>
                </a:solidFill>
              </a:rPr>
              <a:t> budget</a:t>
            </a:r>
            <a:endParaRPr lang="en-GB" altLang="en-US" sz="2400" dirty="0"/>
          </a:p>
        </p:txBody>
      </p:sp>
      <p:sp>
        <p:nvSpPr>
          <p:cNvPr id="4" name="Rounded Rectangle 3"/>
          <p:cNvSpPr/>
          <p:nvPr/>
        </p:nvSpPr>
        <p:spPr bwMode="auto">
          <a:xfrm>
            <a:off x="738188" y="5580831"/>
            <a:ext cx="2880320" cy="50405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glow rad="63500">
              <a:srgbClr val="00B0F0">
                <a:alpha val="40000"/>
              </a:srgbClr>
            </a:glow>
          </a:effectLst>
        </p:spPr>
        <p:txBody>
          <a:bodyPr/>
          <a:lstStyle/>
          <a:p>
            <a:pPr defTabSz="512763">
              <a:spcBef>
                <a:spcPts val="600"/>
              </a:spcBef>
              <a:buClr>
                <a:srgbClr val="000000"/>
              </a:buClr>
              <a:buSzPct val="100000"/>
              <a:defRPr/>
            </a:pPr>
            <a:r>
              <a:rPr lang="en-GB" altLang="en-US" sz="1800" dirty="0">
                <a:solidFill>
                  <a:srgbClr val="00B0F0"/>
                </a:solidFill>
              </a:rPr>
              <a:t>Change of Annex 2a </a:t>
            </a:r>
            <a:endParaRPr lang="en-GB" sz="1800" b="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Placeholder 1"/>
          <p:cNvSpPr>
            <a:spLocks noGrp="1"/>
          </p:cNvSpPr>
          <p:nvPr>
            <p:ph type="body" sz="quarter" idx="11"/>
          </p:nvPr>
        </p:nvSpPr>
        <p:spPr bwMode="auto">
          <a:xfrm>
            <a:off x="4699000" y="1908175"/>
            <a:ext cx="5616575" cy="3671888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GB" altLang="en-US" dirty="0" smtClean="0"/>
          </a:p>
          <a:p>
            <a:pPr algn="ctr">
              <a:defRPr/>
            </a:pPr>
            <a:r>
              <a:rPr lang="en-GB" altLang="en-US" sz="4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Cases where an amendment is </a:t>
            </a:r>
            <a:r>
              <a:rPr lang="en-GB" altLang="en-US" sz="4800" b="1" u="sng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not</a:t>
            </a:r>
            <a:r>
              <a:rPr lang="en-GB" altLang="en-US" sz="4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>
              <a:spcAft>
                <a:spcPts val="1200"/>
              </a:spcAft>
              <a:defRPr/>
            </a:pPr>
            <a:r>
              <a:rPr lang="en-GB" altLang="en-US" sz="4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necessary</a:t>
            </a:r>
          </a:p>
          <a:p>
            <a:pPr>
              <a:defRPr/>
            </a:pPr>
            <a:endParaRPr lang="en-GB" altLang="en-US" dirty="0" smtClean="0"/>
          </a:p>
          <a:p>
            <a:pPr>
              <a:defRPr/>
            </a:pPr>
            <a:endParaRPr lang="en-GB" altLang="en-US" dirty="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195263" y="2608263"/>
            <a:ext cx="4140200" cy="187325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GB" altLang="en-US" sz="1800" dirty="0">
              <a:solidFill>
                <a:srgbClr val="FFFFCC"/>
              </a:solidFill>
            </a:endParaRPr>
          </a:p>
          <a:p>
            <a:pPr eaLnBrk="1" hangingPunct="1">
              <a:defRPr/>
            </a:pPr>
            <a:endParaRPr lang="en-GB" altLang="en-US" sz="1800" dirty="0">
              <a:solidFill>
                <a:srgbClr val="FFFFCC"/>
              </a:solidFill>
            </a:endParaRPr>
          </a:p>
          <a:p>
            <a:pPr eaLnBrk="1" hangingPunct="1">
              <a:defRPr/>
            </a:pPr>
            <a:r>
              <a:rPr lang="en-GB" altLang="en-US" sz="3200" dirty="0">
                <a:solidFill>
                  <a:srgbClr val="FFFFCC"/>
                </a:solidFill>
              </a:rPr>
              <a:t>   </a:t>
            </a:r>
          </a:p>
          <a:p>
            <a:pPr algn="ctr" eaLnBrk="1" hangingPunct="1">
              <a:defRPr/>
            </a:pPr>
            <a:r>
              <a:rPr lang="en-GB" altLang="en-US" sz="3200" dirty="0">
                <a:solidFill>
                  <a:srgbClr val="FFFF66"/>
                </a:solidFill>
              </a:rPr>
              <a:t>AMENDMENTS</a:t>
            </a:r>
          </a:p>
        </p:txBody>
      </p:sp>
      <p:pic>
        <p:nvPicPr>
          <p:cNvPr id="26628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88" y="2705100"/>
            <a:ext cx="3960812" cy="839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5254625" y="3319463"/>
            <a:ext cx="184150" cy="9223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endParaRPr lang="en-GB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4"/>
          <p:cNvSpPr txBox="1">
            <a:spLocks noChangeArrowheads="1"/>
          </p:cNvSpPr>
          <p:nvPr/>
        </p:nvSpPr>
        <p:spPr bwMode="auto">
          <a:xfrm>
            <a:off x="-22225" y="180975"/>
            <a:ext cx="10715625" cy="828675"/>
          </a:xfrm>
          <a:prstGeom prst="rect">
            <a:avLst/>
          </a:prstGeom>
          <a:solidFill>
            <a:srgbClr val="02539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4160" tIns="52080" rIns="104160" bIns="52080" anchor="ctr"/>
          <a:lstStyle>
            <a:lvl1pPr marL="409575" indent="36513" defTabSz="512763"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1pPr>
            <a:lvl2pPr marL="742950" indent="-285750" defTabSz="512763"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2pPr>
            <a:lvl3pPr marL="1143000" indent="-228600" defTabSz="512763"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3pPr>
            <a:lvl4pPr marL="1600200" indent="-228600" defTabSz="512763"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4pPr>
            <a:lvl5pPr marL="2057400" indent="-228600" defTabSz="512763"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5pPr>
            <a:lvl6pPr marL="25146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6pPr>
            <a:lvl7pPr marL="29718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7pPr>
            <a:lvl8pPr marL="34290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8pPr>
            <a:lvl9pPr marL="3886200" indent="-228600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9pPr>
          </a:lstStyle>
          <a:p>
            <a:pPr algn="ctr"/>
            <a:r>
              <a:rPr lang="en-GB" altLang="en-US" sz="3200">
                <a:solidFill>
                  <a:srgbClr val="FFC000"/>
                </a:solidFill>
              </a:rPr>
              <a:t>Cases where NO amendment is needed:</a:t>
            </a:r>
            <a:endParaRPr lang="en-US" altLang="en-US" sz="3200">
              <a:solidFill>
                <a:srgbClr val="FFC000"/>
              </a:solidFill>
            </a:endParaRPr>
          </a:p>
          <a:p>
            <a:pPr algn="ctr"/>
            <a:r>
              <a:rPr lang="en-GB" altLang="en-US" sz="2800">
                <a:solidFill>
                  <a:srgbClr val="FFE161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Certain budget transfers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1114425" y="1189038"/>
          <a:ext cx="8464550" cy="5480050"/>
        </p:xfrm>
        <a:graphic>
          <a:graphicData uri="http://schemas.openxmlformats.org/drawingml/2006/table">
            <a:tbl>
              <a:tblPr/>
              <a:tblGrid>
                <a:gridCol w="42490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155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92973"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Budget transfers and re-allocation</a:t>
                      </a:r>
                    </a:p>
                  </a:txBody>
                  <a:tcPr marL="11138" marR="11138" marT="104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6365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+mj-lt"/>
                        </a:rPr>
                        <a:t>Amendment needed?</a:t>
                      </a:r>
                    </a:p>
                  </a:txBody>
                  <a:tcPr marL="11138" marR="11138" marT="104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16365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929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 smtClean="0">
                          <a:solidFill>
                            <a:srgbClr val="0F5494"/>
                          </a:solidFill>
                          <a:effectLst/>
                          <a:latin typeface="+mj-lt"/>
                        </a:rPr>
                        <a:t>From one beneficiary to another</a:t>
                      </a:r>
                      <a:endParaRPr lang="en-GB" sz="1600" b="0" i="0" u="none" strike="noStrike" dirty="0">
                        <a:solidFill>
                          <a:srgbClr val="0F5494"/>
                        </a:solidFill>
                        <a:effectLst/>
                        <a:latin typeface="+mj-lt"/>
                      </a:endParaRPr>
                    </a:p>
                  </a:txBody>
                  <a:tcPr marL="11138" marR="11138" marT="104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006600"/>
                          </a:solidFill>
                          <a:effectLst/>
                          <a:latin typeface="+mj-lt"/>
                        </a:rPr>
                        <a:t>NO</a:t>
                      </a:r>
                    </a:p>
                  </a:txBody>
                  <a:tcPr marL="11138" marR="11138" marT="1049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929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>
                          <a:solidFill>
                            <a:srgbClr val="0F5494"/>
                          </a:solidFill>
                          <a:effectLst/>
                          <a:latin typeface="+mj-lt"/>
                        </a:rPr>
                        <a:t>From one budget category to another</a:t>
                      </a:r>
                    </a:p>
                  </a:txBody>
                  <a:tcPr marL="11138" marR="11138" marT="1049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006600"/>
                          </a:solidFill>
                          <a:effectLst/>
                          <a:latin typeface="+mj-lt"/>
                        </a:rPr>
                        <a:t>NO </a:t>
                      </a:r>
                    </a:p>
                  </a:txBody>
                  <a:tcPr marL="11138" marR="11138" marT="1049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29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>
                          <a:solidFill>
                            <a:srgbClr val="0F5494"/>
                          </a:solidFill>
                          <a:effectLst/>
                          <a:latin typeface="+mj-lt"/>
                        </a:rPr>
                        <a:t>Re-allocation of Annex 1 tasks</a:t>
                      </a:r>
                    </a:p>
                  </a:txBody>
                  <a:tcPr marL="11138" marR="11138" marT="1049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YES</a:t>
                      </a:r>
                    </a:p>
                  </a:txBody>
                  <a:tcPr marL="11138" marR="11138" marT="1049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2538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>
                          <a:solidFill>
                            <a:srgbClr val="0F5494"/>
                          </a:solidFill>
                          <a:effectLst/>
                          <a:latin typeface="+mj-lt"/>
                        </a:rPr>
                        <a:t>Transfers between forms of </a:t>
                      </a:r>
                      <a:r>
                        <a:rPr lang="en-GB" sz="1600" b="0" i="0" u="none" strike="noStrike" dirty="0" smtClean="0">
                          <a:solidFill>
                            <a:srgbClr val="0F5494"/>
                          </a:solidFill>
                          <a:effectLst/>
                          <a:latin typeface="+mj-lt"/>
                        </a:rPr>
                        <a:t>costs  (</a:t>
                      </a:r>
                      <a:r>
                        <a:rPr lang="en-GB" sz="1600" b="0" i="0" u="none" strike="noStrike" dirty="0">
                          <a:solidFill>
                            <a:srgbClr val="0F5494"/>
                          </a:solidFill>
                          <a:effectLst/>
                          <a:latin typeface="+mj-lt"/>
                        </a:rPr>
                        <a:t>actual costs, unit costs, </a:t>
                      </a:r>
                      <a:r>
                        <a:rPr lang="en-GB" sz="1600" b="0" i="0" u="none" strike="noStrike" dirty="0" smtClean="0">
                          <a:solidFill>
                            <a:srgbClr val="0F5494"/>
                          </a:solidFill>
                          <a:effectLst/>
                          <a:latin typeface="+mj-lt"/>
                        </a:rPr>
                        <a:t>etc.)</a:t>
                      </a:r>
                      <a:endParaRPr lang="en-GB" sz="1600" b="0" i="0" u="none" strike="noStrike" dirty="0">
                        <a:solidFill>
                          <a:srgbClr val="0F5494"/>
                        </a:solidFill>
                        <a:effectLst/>
                        <a:latin typeface="+mj-lt"/>
                      </a:endParaRPr>
                    </a:p>
                  </a:txBody>
                  <a:tcPr marL="11138" marR="11138" marT="1049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GB" sz="1100" b="1" i="0" u="none" strike="noStrike" dirty="0" smtClean="0">
                        <a:solidFill>
                          <a:srgbClr val="C00000"/>
                        </a:solidFill>
                        <a:effectLst/>
                        <a:latin typeface="+mj-lt"/>
                      </a:endParaRPr>
                    </a:p>
                    <a:p>
                      <a:pPr algn="ctr" fontAlgn="ctr"/>
                      <a:r>
                        <a:rPr lang="en-GB" sz="1600" b="1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YES </a:t>
                      </a:r>
                      <a:r>
                        <a:rPr lang="en-GB" sz="1600" b="0" i="0" u="none" strike="noStrike" kern="1200" dirty="0" smtClean="0">
                          <a:solidFill>
                            <a:srgbClr val="C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if the 'form' </a:t>
                      </a:r>
                      <a:r>
                        <a:rPr lang="en-GB" sz="1600" b="0" i="0" u="none" strike="noStrike" kern="1200" dirty="0">
                          <a:solidFill>
                            <a:srgbClr val="C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receiving the </a:t>
                      </a:r>
                      <a:r>
                        <a:rPr lang="en-GB" sz="16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transfer was not included</a:t>
                      </a:r>
                      <a:r>
                        <a:rPr lang="en-GB" sz="1600" b="0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 in the budget </a:t>
                      </a:r>
                    </a:p>
                    <a:p>
                      <a:pPr algn="ctr" fontAlgn="ctr"/>
                      <a:r>
                        <a:rPr lang="en-GB" sz="1600" b="0" i="0" u="none" strike="noStrike" baseline="0" dirty="0" smtClean="0">
                          <a:solidFill>
                            <a:srgbClr val="C00000"/>
                          </a:solidFill>
                          <a:effectLst/>
                          <a:latin typeface="+mj-lt"/>
                        </a:rPr>
                        <a:t>(a new unit cost under column F)</a:t>
                      </a:r>
                    </a:p>
                    <a:p>
                      <a:pPr algn="ctr" fontAlgn="ctr"/>
                      <a:endParaRPr lang="en-GB" sz="1200" b="1" i="0" u="none" strike="noStrike" dirty="0">
                        <a:solidFill>
                          <a:srgbClr val="C00000"/>
                        </a:solidFill>
                        <a:effectLst/>
                        <a:latin typeface="+mj-lt"/>
                      </a:endParaRPr>
                    </a:p>
                  </a:txBody>
                  <a:tcPr marL="11138" marR="11138" marT="1049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4950">
                <a:tc>
                  <a:txBody>
                    <a:bodyPr/>
                    <a:lstStyle/>
                    <a:p>
                      <a:pPr marL="712788" indent="-531813" algn="l" fontAlgn="ctr"/>
                      <a:r>
                        <a:rPr lang="en-GB" sz="1500" b="1" i="0" u="none" strike="noStrike" dirty="0" smtClean="0">
                          <a:solidFill>
                            <a:srgbClr val="0F5494"/>
                          </a:solidFill>
                          <a:effectLst/>
                          <a:latin typeface="+mn-lt"/>
                          <a:sym typeface="Wingdings"/>
                        </a:rPr>
                        <a:t></a:t>
                      </a:r>
                      <a:r>
                        <a:rPr lang="en-GB" sz="1500" b="0" i="0" u="none" strike="noStrike" dirty="0" smtClean="0">
                          <a:solidFill>
                            <a:srgbClr val="0F5494"/>
                          </a:solidFill>
                          <a:effectLst/>
                          <a:latin typeface="+mn-lt"/>
                          <a:sym typeface="Wingdings"/>
                        </a:rPr>
                        <a:t>  Transfers within</a:t>
                      </a:r>
                      <a:r>
                        <a:rPr lang="en-GB" sz="1500" b="0" i="0" u="none" strike="noStrike" baseline="0" dirty="0" smtClean="0">
                          <a:solidFill>
                            <a:srgbClr val="0F5494"/>
                          </a:solidFill>
                          <a:effectLst/>
                          <a:latin typeface="+mn-lt"/>
                          <a:sym typeface="Wingdings"/>
                        </a:rPr>
                        <a:t> </a:t>
                      </a:r>
                      <a:r>
                        <a:rPr lang="en-GB" sz="1500" b="0" i="1" u="none" strike="noStrike" baseline="0" dirty="0" smtClean="0">
                          <a:solidFill>
                            <a:srgbClr val="0F5494"/>
                          </a:solidFill>
                          <a:effectLst/>
                          <a:latin typeface="+mn-lt"/>
                          <a:sym typeface="Wingdings"/>
                        </a:rPr>
                        <a:t>personnel costs</a:t>
                      </a:r>
                      <a:endParaRPr lang="en-GB" sz="1500" b="0" i="0" u="none" strike="noStrike" dirty="0">
                        <a:solidFill>
                          <a:srgbClr val="0F5494"/>
                        </a:solidFill>
                        <a:effectLst/>
                        <a:latin typeface="+mn-lt"/>
                      </a:endParaRPr>
                    </a:p>
                  </a:txBody>
                  <a:tcPr marL="11138" marR="11138" marT="1049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5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n-GB" sz="15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11138" marR="11138" marT="1049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7699">
                <a:tc>
                  <a:txBody>
                    <a:bodyPr/>
                    <a:lstStyle/>
                    <a:p>
                      <a:pPr marL="542925" indent="-361950" algn="l" font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GB" sz="1500" b="1" i="0" u="none" strike="noStrike" dirty="0" smtClean="0">
                          <a:solidFill>
                            <a:srgbClr val="0F5494"/>
                          </a:solidFill>
                          <a:effectLst/>
                          <a:latin typeface="+mn-lt"/>
                          <a:sym typeface="Wingdings"/>
                        </a:rPr>
                        <a:t></a:t>
                      </a:r>
                      <a:r>
                        <a:rPr lang="en-GB" sz="1500" b="0" i="0" u="none" strike="noStrike" dirty="0" smtClean="0">
                          <a:solidFill>
                            <a:srgbClr val="0F5494"/>
                          </a:solidFill>
                          <a:effectLst/>
                          <a:latin typeface="+mn-lt"/>
                          <a:sym typeface="Wingdings"/>
                        </a:rPr>
                        <a:t>  Transfers to </a:t>
                      </a:r>
                      <a:r>
                        <a:rPr lang="en-GB" sz="1500" b="0" i="0" u="none" strike="noStrike" baseline="0" dirty="0" smtClean="0">
                          <a:solidFill>
                            <a:srgbClr val="0F5494"/>
                          </a:solidFill>
                          <a:effectLst/>
                          <a:latin typeface="+mn-lt"/>
                          <a:sym typeface="Wingdings"/>
                        </a:rPr>
                        <a:t>costs of internally invoiced goods and services</a:t>
                      </a:r>
                      <a:endParaRPr lang="en-GB" sz="1500" b="0" i="0" u="none" strike="noStrike" dirty="0">
                        <a:solidFill>
                          <a:srgbClr val="0F5494"/>
                        </a:solidFill>
                        <a:effectLst/>
                        <a:latin typeface="+mn-lt"/>
                      </a:endParaRPr>
                    </a:p>
                  </a:txBody>
                  <a:tcPr marL="11138" marR="11138" marT="1049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500" b="1" i="0" u="none" strike="noStrike" kern="1200" dirty="0" smtClean="0">
                          <a:solidFill>
                            <a:srgbClr val="0066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</a:t>
                      </a:r>
                      <a:endParaRPr lang="en-GB" sz="1500" b="1" i="0" u="none" strike="noStrike" dirty="0">
                        <a:solidFill>
                          <a:srgbClr val="C00000"/>
                        </a:solidFill>
                        <a:effectLst/>
                        <a:latin typeface="+mn-lt"/>
                      </a:endParaRPr>
                    </a:p>
                  </a:txBody>
                  <a:tcPr marL="11138" marR="11138" marT="1049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92973">
                <a:tc>
                  <a:txBody>
                    <a:bodyPr/>
                    <a:lstStyle/>
                    <a:p>
                      <a:pPr algn="l" fontAlgn="ctr"/>
                      <a:r>
                        <a:rPr lang="en-GB" sz="1600" b="0" i="0" u="none" strike="noStrike" dirty="0" smtClean="0">
                          <a:solidFill>
                            <a:srgbClr val="0F5494"/>
                          </a:solidFill>
                          <a:effectLst/>
                          <a:latin typeface="+mj-lt"/>
                        </a:rPr>
                        <a:t>New subcontracts</a:t>
                      </a:r>
                      <a:endParaRPr lang="en-GB" sz="1600" b="0" i="0" u="none" strike="noStrike" dirty="0">
                        <a:solidFill>
                          <a:srgbClr val="0F5494"/>
                        </a:solidFill>
                        <a:effectLst/>
                        <a:latin typeface="+mj-lt"/>
                      </a:endParaRPr>
                    </a:p>
                  </a:txBody>
                  <a:tcPr marL="11138" marR="11138" marT="1049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GB" sz="1600" b="1" i="0" u="none" strike="noStrike" dirty="0" smtClean="0">
                          <a:solidFill>
                            <a:srgbClr val="FF9900"/>
                          </a:solidFill>
                          <a:effectLst/>
                          <a:latin typeface="+mj-lt"/>
                        </a:rPr>
                        <a:t>YES </a:t>
                      </a:r>
                      <a:r>
                        <a:rPr lang="en-GB" sz="1600" b="0" i="0" u="none" strike="noStrike" dirty="0" smtClean="0">
                          <a:solidFill>
                            <a:srgbClr val="FF9900"/>
                          </a:solidFill>
                          <a:effectLst/>
                          <a:latin typeface="+mj-lt"/>
                        </a:rPr>
                        <a:t>(strongly advised)</a:t>
                      </a:r>
                      <a:endParaRPr lang="en-GB" sz="1600" b="1" i="0" u="none" strike="noStrike" dirty="0">
                        <a:solidFill>
                          <a:srgbClr val="FF9900"/>
                        </a:solidFill>
                        <a:effectLst/>
                        <a:latin typeface="+mj-lt"/>
                      </a:endParaRPr>
                    </a:p>
                  </a:txBody>
                  <a:tcPr marL="11138" marR="11138" marT="10499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Flowchart: Stored Data 4"/>
          <p:cNvSpPr/>
          <p:nvPr/>
        </p:nvSpPr>
        <p:spPr>
          <a:xfrm>
            <a:off x="9109075" y="5507038"/>
            <a:ext cx="1584325" cy="422275"/>
          </a:xfrm>
          <a:prstGeom prst="flowChartOnlineStorage">
            <a:avLst/>
          </a:prstGeom>
          <a:solidFill>
            <a:srgbClr val="008A3E"/>
          </a:solidFill>
          <a:ln w="31750">
            <a:solidFill>
              <a:srgbClr val="FFFFC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4572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400" i="1" dirty="0">
                <a:solidFill>
                  <a:srgbClr val="FFFFCC"/>
                </a:solidFill>
              </a:rPr>
              <a:t>NEW ! (2017)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Placeholder 1"/>
          <p:cNvSpPr>
            <a:spLocks noGrp="1"/>
          </p:cNvSpPr>
          <p:nvPr>
            <p:ph type="body" sz="quarter" idx="11"/>
          </p:nvPr>
        </p:nvSpPr>
        <p:spPr bwMode="auto">
          <a:xfrm>
            <a:off x="377825" y="1547813"/>
            <a:ext cx="10009188" cy="5040312"/>
          </a:xfrm>
          <a:ln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tIns="108000" numCol="1" anchor="t" anchorCtr="0" compatLnSpc="1">
            <a:prstTxWarp prst="textNoShape">
              <a:avLst/>
            </a:prstTxWarp>
          </a:bodyPr>
          <a:lstStyle/>
          <a:p>
            <a:endParaRPr lang="en-GB" altLang="en-US" sz="1400" smtClean="0"/>
          </a:p>
          <a:p>
            <a:r>
              <a:rPr lang="en-GB" altLang="en-US" sz="2400" b="1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✓ </a:t>
            </a:r>
            <a:r>
              <a:rPr lang="en-GB" altLang="en-US" b="1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  </a:t>
            </a:r>
            <a:r>
              <a:rPr lang="en-GB" altLang="en-US" sz="2400" b="1" smtClean="0">
                <a:solidFill>
                  <a:srgbClr val="384288"/>
                </a:solidFill>
              </a:rPr>
              <a:t>Change of name/address </a:t>
            </a:r>
            <a:r>
              <a:rPr lang="en-GB" altLang="en-US" sz="2000" smtClean="0"/>
              <a:t>of beneficiaries &amp; linked third party</a:t>
            </a:r>
          </a:p>
          <a:p>
            <a:r>
              <a:rPr lang="en-GB" altLang="en-US" sz="2000" smtClean="0"/>
              <a:t>	</a:t>
            </a:r>
            <a:endParaRPr lang="en-GB" altLang="en-US" sz="1400" smtClean="0"/>
          </a:p>
          <a:p>
            <a:r>
              <a:rPr lang="en-GB" altLang="en-US" sz="2400" b="1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✓   </a:t>
            </a:r>
            <a:r>
              <a:rPr lang="en-GB" altLang="en-US" sz="2400" b="1" smtClean="0">
                <a:solidFill>
                  <a:srgbClr val="384288"/>
                </a:solidFill>
              </a:rPr>
              <a:t>Change of beneficiary due to universal takeover </a:t>
            </a:r>
          </a:p>
          <a:p>
            <a:pPr>
              <a:spcBef>
                <a:spcPct val="0"/>
              </a:spcBef>
            </a:pPr>
            <a:r>
              <a:rPr lang="en-GB" altLang="en-US" smtClean="0"/>
              <a:t>	</a:t>
            </a:r>
            <a:r>
              <a:rPr lang="en-GB" altLang="en-US" sz="1800" smtClean="0"/>
              <a:t>(In FP7: ‘universal transfer of rights and obligations’) </a:t>
            </a:r>
          </a:p>
          <a:p>
            <a:endParaRPr lang="en-GB" altLang="en-US" sz="1400" smtClean="0"/>
          </a:p>
          <a:p>
            <a:r>
              <a:rPr lang="en-GB" altLang="en-US" sz="2400" b="1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✓   </a:t>
            </a:r>
            <a:r>
              <a:rPr lang="en-GB" altLang="en-US" sz="2400" b="1" smtClean="0">
                <a:solidFill>
                  <a:srgbClr val="384288"/>
                </a:solidFill>
              </a:rPr>
              <a:t>Changes to name of the bank/address of branch/	name of account holder </a:t>
            </a:r>
            <a:r>
              <a:rPr lang="en-GB" altLang="en-US" sz="1800" smtClean="0"/>
              <a:t>(validation of this data on the FP by the 	Commission is sufficient)</a:t>
            </a:r>
          </a:p>
          <a:p>
            <a:pPr>
              <a:spcAft>
                <a:spcPts val="600"/>
              </a:spcAft>
            </a:pPr>
            <a:endParaRPr lang="fr-BE" altLang="en-US" sz="2000" smtClean="0"/>
          </a:p>
          <a:p>
            <a:r>
              <a:rPr lang="fr-BE" altLang="en-US" b="1" smtClean="0"/>
              <a:t>	</a:t>
            </a:r>
            <a:r>
              <a:rPr lang="fr-BE" altLang="en-US" sz="26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PROCEDURE</a:t>
            </a:r>
            <a:r>
              <a:rPr lang="fr-BE" altLang="en-US" sz="2600" b="1" smtClean="0">
                <a:solidFill>
                  <a:srgbClr val="92D05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 </a:t>
            </a:r>
            <a:r>
              <a:rPr lang="fr-BE" altLang="en-US" sz="2400" b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to change this information</a:t>
            </a:r>
            <a:r>
              <a:rPr lang="fr-BE" altLang="en-US" b="1" smtClean="0">
                <a:solidFill>
                  <a:srgbClr val="C00000"/>
                </a:solidFill>
              </a:rPr>
              <a:t>	</a:t>
            </a:r>
            <a:endParaRPr lang="en-GB" altLang="en-US" b="1" smtClean="0">
              <a:solidFill>
                <a:srgbClr val="C00000"/>
              </a:solidFill>
            </a:endParaRPr>
          </a:p>
          <a:p>
            <a:endParaRPr lang="en-GB" altLang="en-US" smtClean="0"/>
          </a:p>
          <a:p>
            <a:endParaRPr lang="en-US" altLang="en-US" smtClean="0"/>
          </a:p>
        </p:txBody>
      </p:sp>
      <p:sp>
        <p:nvSpPr>
          <p:cNvPr id="28675" name="Text Placeholder 2"/>
          <p:cNvSpPr>
            <a:spLocks noGrp="1"/>
          </p:cNvSpPr>
          <p:nvPr>
            <p:ph type="body" sz="quarter" idx="12"/>
          </p:nvPr>
        </p:nvSpPr>
        <p:spPr bwMode="auto">
          <a:xfrm>
            <a:off x="434975" y="441325"/>
            <a:ext cx="9667875" cy="842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en-GB" altLang="en-US" sz="2800" smtClean="0"/>
              <a:t>Other cases where no amendment is needed:</a:t>
            </a:r>
            <a:endParaRPr lang="en-US" altLang="en-US" sz="2800" smtClean="0"/>
          </a:p>
        </p:txBody>
      </p:sp>
      <p:sp>
        <p:nvSpPr>
          <p:cNvPr id="28676" name="Right Arrow 1"/>
          <p:cNvSpPr>
            <a:spLocks noChangeArrowheads="1"/>
          </p:cNvSpPr>
          <p:nvPr/>
        </p:nvSpPr>
        <p:spPr bwMode="auto">
          <a:xfrm flipV="1">
            <a:off x="8083550" y="5653088"/>
            <a:ext cx="2087563" cy="287337"/>
          </a:xfrm>
          <a:prstGeom prst="rightArrow">
            <a:avLst>
              <a:gd name="adj1" fmla="val 50000"/>
              <a:gd name="adj2" fmla="val 49881"/>
            </a:avLst>
          </a:prstGeom>
          <a:blipFill dpi="0" rotWithShape="1">
            <a:blip r:embed="rId2"/>
            <a:srcRect/>
            <a:tile tx="0" ty="0" sx="100000" sy="100000" flip="none" algn="tl"/>
          </a:blip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defTabSz="512763"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1pPr>
            <a:lvl2pPr defTabSz="512763"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2pPr>
            <a:lvl3pPr defTabSz="512763"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3pPr>
            <a:lvl4pPr defTabSz="512763"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4pPr>
            <a:lvl5pPr defTabSz="512763"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5pPr>
            <a:lvl6pPr marL="22764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6pPr>
            <a:lvl7pPr marL="27336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7pPr>
            <a:lvl8pPr marL="31908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8pPr>
            <a:lvl9pPr marL="36480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 sz="2700" b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Placeholder 1"/>
          <p:cNvSpPr>
            <a:spLocks noGrp="1"/>
          </p:cNvSpPr>
          <p:nvPr>
            <p:ph type="body" sz="quarter" idx="11"/>
          </p:nvPr>
        </p:nvSpPr>
        <p:spPr bwMode="auto">
          <a:xfrm>
            <a:off x="423863" y="1620838"/>
            <a:ext cx="9891712" cy="5184775"/>
          </a:xfrm>
          <a:ln>
            <a:solidFill>
              <a:srgbClr val="FFC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tIns="216000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600"/>
              </a:spcAft>
              <a:defRPr/>
            </a:pPr>
            <a:r>
              <a:rPr lang="en-GB" altLang="en-US" sz="2000" dirty="0" smtClean="0">
                <a:latin typeface="Segoe UI Symbol" pitchFamily="34" charset="0"/>
                <a:ea typeface="Segoe UI Symbol" pitchFamily="34" charset="0"/>
              </a:rPr>
              <a:t>▶ 	</a:t>
            </a:r>
            <a:r>
              <a:rPr lang="en-GB" altLang="en-US" sz="2000" dirty="0" smtClean="0">
                <a:ea typeface="Segoe UI Symbol" pitchFamily="34" charset="0"/>
              </a:rPr>
              <a:t>Beneficiaries must keep </a:t>
            </a:r>
            <a:r>
              <a:rPr lang="en-GB" altLang="en-US" sz="2000" b="1" dirty="0" smtClean="0">
                <a:ea typeface="Segoe UI Symbol" pitchFamily="34" charset="0"/>
              </a:rPr>
              <a:t>information stored in the ‘Beneficiary    	Register’ up to date </a:t>
            </a:r>
            <a:r>
              <a:rPr lang="en-GB" altLang="en-US" sz="2000" dirty="0" smtClean="0">
                <a:ea typeface="Segoe UI Symbol" pitchFamily="34" charset="0"/>
              </a:rPr>
              <a:t>via the Funding &amp; Tenders Portal </a:t>
            </a:r>
            <a:r>
              <a:rPr lang="en-GB" altLang="en-US" sz="1800" dirty="0" smtClean="0">
                <a:ea typeface="Segoe UI Symbol" pitchFamily="34" charset="0"/>
              </a:rPr>
              <a:t>(Article 17.2) </a:t>
            </a:r>
          </a:p>
          <a:p>
            <a:pPr>
              <a:spcBef>
                <a:spcPts val="600"/>
              </a:spcBef>
              <a:spcAft>
                <a:spcPts val="1600"/>
              </a:spcAft>
              <a:defRPr/>
            </a:pPr>
            <a:r>
              <a:rPr lang="en-GB" altLang="en-US" sz="2000" dirty="0" smtClean="0">
                <a:latin typeface="Segoe UI Symbol" pitchFamily="34" charset="0"/>
                <a:ea typeface="Segoe UI Symbol" pitchFamily="34" charset="0"/>
              </a:rPr>
              <a:t>▶ 	</a:t>
            </a:r>
            <a:r>
              <a:rPr lang="en-GB" altLang="en-US" sz="2000" dirty="0" smtClean="0">
                <a:ea typeface="Segoe UI Symbol" pitchFamily="34" charset="0"/>
              </a:rPr>
              <a:t>The LEAR of the beneficiary updates this information</a:t>
            </a:r>
            <a:endParaRPr lang="en-GB" altLang="en-US" sz="800" dirty="0" smtClean="0">
              <a:ea typeface="Segoe UI Symbol" pitchFamily="34" charset="0"/>
            </a:endParaRPr>
          </a:p>
          <a:p>
            <a:pPr>
              <a:spcBef>
                <a:spcPts val="600"/>
              </a:spcBef>
              <a:spcAft>
                <a:spcPts val="1600"/>
              </a:spcAft>
              <a:defRPr/>
            </a:pPr>
            <a:r>
              <a:rPr lang="en-GB" altLang="en-US" sz="2000" dirty="0" smtClean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▶ 	</a:t>
            </a:r>
            <a:r>
              <a:rPr lang="en-GB" altLang="en-US" sz="2000" dirty="0" smtClean="0"/>
              <a:t>Beneficiaries have to inform as well the coordinator (offline) </a:t>
            </a:r>
            <a:endParaRPr lang="en-GB" altLang="en-US" sz="800" dirty="0" smtClean="0"/>
          </a:p>
          <a:p>
            <a:pPr>
              <a:spcBef>
                <a:spcPts val="600"/>
              </a:spcBef>
              <a:spcAft>
                <a:spcPts val="1600"/>
              </a:spcAft>
              <a:defRPr/>
            </a:pPr>
            <a:r>
              <a:rPr lang="en-GB" altLang="en-US" sz="2000" dirty="0" smtClean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▶ 	</a:t>
            </a:r>
            <a:r>
              <a:rPr lang="en-GB" altLang="en-US" sz="2000" dirty="0" smtClean="0"/>
              <a:t>Validation Services validate the information in the IT system</a:t>
            </a:r>
            <a:endParaRPr lang="en-GB" altLang="en-US" sz="800" dirty="0" smtClean="0"/>
          </a:p>
          <a:p>
            <a:pPr>
              <a:spcBef>
                <a:spcPts val="600"/>
              </a:spcBef>
              <a:defRPr/>
            </a:pPr>
            <a:r>
              <a:rPr lang="en-GB" altLang="en-US" sz="2000" dirty="0" smtClean="0"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▶ 	</a:t>
            </a:r>
            <a:r>
              <a:rPr lang="en-GB" altLang="en-US" sz="2000" dirty="0" smtClean="0"/>
              <a:t>The validated changes will be notified via the Portal </a:t>
            </a:r>
          </a:p>
          <a:p>
            <a:pPr>
              <a:spcBef>
                <a:spcPts val="600"/>
              </a:spcBef>
              <a:spcAft>
                <a:spcPts val="600"/>
              </a:spcAft>
              <a:defRPr/>
            </a:pPr>
            <a:r>
              <a:rPr lang="en-GB" altLang="en-US" sz="1800" dirty="0" smtClean="0"/>
              <a:t>	</a:t>
            </a:r>
            <a:r>
              <a:rPr lang="fr-BE" altLang="en-US" sz="10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>
              <a:spcBef>
                <a:spcPct val="0"/>
              </a:spcBef>
              <a:spcAft>
                <a:spcPts val="1600"/>
              </a:spcAft>
              <a:defRPr/>
            </a:pPr>
            <a:r>
              <a:rPr lang="fr-BE" altLang="en-US" sz="24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Note: </a:t>
            </a:r>
            <a:r>
              <a:rPr lang="fr-BE" altLang="en-US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fr-BE" altLang="en-US" sz="2000" dirty="0" smtClean="0"/>
              <a:t>If Commission/Agency </a:t>
            </a:r>
            <a:r>
              <a:rPr lang="fr-BE" altLang="en-US" sz="2000" dirty="0" err="1" smtClean="0"/>
              <a:t>considers</a:t>
            </a:r>
            <a:r>
              <a:rPr lang="fr-BE" altLang="en-US" sz="2000" dirty="0" smtClean="0"/>
              <a:t> change affects the action 				</a:t>
            </a:r>
            <a:r>
              <a:rPr lang="fr-BE" altLang="en-US" sz="2000" dirty="0"/>
              <a:t> </a:t>
            </a:r>
            <a:r>
              <a:rPr lang="fr-BE" altLang="en-US" sz="2000" dirty="0" smtClean="0"/>
              <a:t>  </a:t>
            </a:r>
            <a:r>
              <a:rPr lang="fr-BE" altLang="en-US" sz="2000" dirty="0" err="1" smtClean="0"/>
              <a:t>implementation</a:t>
            </a:r>
            <a:r>
              <a:rPr lang="fr-BE" altLang="en-US" sz="2000" dirty="0" smtClean="0"/>
              <a:t>, </a:t>
            </a:r>
            <a:r>
              <a:rPr lang="fr-BE" altLang="en-US" sz="2000" dirty="0" err="1" smtClean="0"/>
              <a:t>it</a:t>
            </a:r>
            <a:r>
              <a:rPr lang="fr-BE" altLang="en-US" sz="2000" dirty="0" smtClean="0"/>
              <a:t> </a:t>
            </a:r>
            <a:r>
              <a:rPr lang="fr-BE" altLang="en-US" sz="2000" dirty="0" err="1" smtClean="0"/>
              <a:t>will</a:t>
            </a:r>
            <a:r>
              <a:rPr lang="fr-BE" altLang="en-US" sz="2000" dirty="0" smtClean="0"/>
              <a:t> </a:t>
            </a:r>
            <a:r>
              <a:rPr lang="fr-BE" altLang="en-US" sz="2000" dirty="0" err="1" smtClean="0"/>
              <a:t>inform</a:t>
            </a:r>
            <a:r>
              <a:rPr lang="fr-BE" altLang="en-US" sz="2000" dirty="0" smtClean="0"/>
              <a:t> the </a:t>
            </a:r>
            <a:r>
              <a:rPr lang="fr-BE" altLang="en-US" sz="2000" dirty="0" err="1" smtClean="0"/>
              <a:t>coordinator</a:t>
            </a:r>
            <a:endParaRPr lang="fr-BE" altLang="en-US" sz="2000" b="1" i="1" dirty="0" smtClean="0">
              <a:solidFill>
                <a:srgbClr val="00B050"/>
              </a:solidFill>
            </a:endParaRPr>
          </a:p>
          <a:p>
            <a:pPr>
              <a:spcBef>
                <a:spcPts val="500"/>
              </a:spcBef>
              <a:spcAft>
                <a:spcPts val="600"/>
              </a:spcAft>
              <a:defRPr/>
            </a:pPr>
            <a:r>
              <a:rPr lang="fr-BE" altLang="en-US" sz="1800" b="1" i="1" dirty="0" smtClean="0">
                <a:solidFill>
                  <a:srgbClr val="00B050"/>
                </a:solidFill>
              </a:rPr>
              <a:t>		   </a:t>
            </a:r>
            <a:r>
              <a:rPr lang="fr-BE" altLang="en-US" sz="1800" b="1" i="1" dirty="0" err="1" smtClean="0">
                <a:solidFill>
                  <a:srgbClr val="00B050"/>
                </a:solidFill>
              </a:rPr>
              <a:t>Example</a:t>
            </a:r>
            <a:r>
              <a:rPr lang="fr-BE" altLang="en-US" sz="1800" b="1" i="1" dirty="0" smtClean="0">
                <a:solidFill>
                  <a:srgbClr val="00B050"/>
                </a:solidFill>
              </a:rPr>
              <a:t>: </a:t>
            </a:r>
            <a:r>
              <a:rPr lang="fr-BE" altLang="en-US" sz="1800" i="1" dirty="0" err="1" smtClean="0"/>
              <a:t>beneficiary</a:t>
            </a:r>
            <a:r>
              <a:rPr lang="fr-BE" altLang="en-US" sz="1800" i="1" dirty="0" smtClean="0"/>
              <a:t> changes </a:t>
            </a:r>
            <a:r>
              <a:rPr lang="fr-BE" altLang="en-US" sz="1800" i="1" dirty="0" err="1" smtClean="0"/>
              <a:t>its</a:t>
            </a:r>
            <a:r>
              <a:rPr lang="fr-BE" altLang="en-US" sz="1800" i="1" dirty="0" smtClean="0"/>
              <a:t> </a:t>
            </a:r>
            <a:r>
              <a:rPr lang="fr-BE" altLang="en-US" sz="1800" i="1" dirty="0" err="1" smtClean="0"/>
              <a:t>legal</a:t>
            </a:r>
            <a:r>
              <a:rPr lang="fr-BE" altLang="en-US" sz="1800" i="1" dirty="0" smtClean="0"/>
              <a:t> </a:t>
            </a:r>
            <a:r>
              <a:rPr lang="fr-BE" altLang="en-US" sz="1800" i="1" dirty="0" err="1" smtClean="0"/>
              <a:t>address</a:t>
            </a:r>
            <a:r>
              <a:rPr lang="fr-BE" altLang="en-US" sz="1800" i="1" dirty="0" smtClean="0"/>
              <a:t> to a </a:t>
            </a:r>
            <a:r>
              <a:rPr lang="fr-BE" altLang="en-US" sz="1800" i="1" dirty="0" err="1" smtClean="0"/>
              <a:t>third</a:t>
            </a:r>
            <a:r>
              <a:rPr lang="fr-BE" altLang="en-US" sz="1800" i="1" dirty="0" smtClean="0"/>
              <a:t> country</a:t>
            </a:r>
            <a:endParaRPr lang="en-GB" altLang="en-US" dirty="0" smtClean="0"/>
          </a:p>
          <a:p>
            <a:pPr>
              <a:defRPr/>
            </a:pPr>
            <a:endParaRPr lang="en-GB" altLang="en-US" dirty="0" smtClean="0"/>
          </a:p>
        </p:txBody>
      </p:sp>
      <p:sp>
        <p:nvSpPr>
          <p:cNvPr id="29699" name="Text Placeholder 2"/>
          <p:cNvSpPr>
            <a:spLocks noGrp="1"/>
          </p:cNvSpPr>
          <p:nvPr>
            <p:ph type="body" sz="quarter" idx="12"/>
          </p:nvPr>
        </p:nvSpPr>
        <p:spPr bwMode="auto">
          <a:xfrm>
            <a:off x="434975" y="396875"/>
            <a:ext cx="9667875" cy="88741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fr-BE" altLang="en-US" sz="2800" smtClean="0">
                <a:solidFill>
                  <a:srgbClr val="EAB200"/>
                </a:solidFill>
              </a:rPr>
              <a:t>How is this information updated?</a:t>
            </a:r>
            <a:endParaRPr lang="en-GB" altLang="en-US" sz="2800" smtClean="0">
              <a:solidFill>
                <a:srgbClr val="EAB200"/>
              </a:solidFill>
            </a:endParaRPr>
          </a:p>
          <a:p>
            <a:pPr marL="0" indent="0"/>
            <a:endParaRPr lang="en-GB" altLang="en-US" smtClean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30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30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0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30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0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30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30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30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Diagram 4"/>
          <p:cNvGraphicFramePr/>
          <p:nvPr/>
        </p:nvGraphicFramePr>
        <p:xfrm>
          <a:off x="447675" y="1558926"/>
          <a:ext cx="9890125" cy="5113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0723" name="Text Placeholder 2"/>
          <p:cNvSpPr>
            <a:spLocks noGrp="1"/>
          </p:cNvSpPr>
          <p:nvPr>
            <p:ph type="body" sz="quarter" idx="12"/>
          </p:nvPr>
        </p:nvSpPr>
        <p:spPr bwMode="auto">
          <a:xfrm>
            <a:off x="434975" y="441325"/>
            <a:ext cx="9667875" cy="842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fr-BE" altLang="en-US" sz="3200" smtClean="0">
                <a:solidFill>
                  <a:srgbClr val="FFC000"/>
                </a:solidFill>
              </a:rPr>
              <a:t>Amendment Procedure</a:t>
            </a:r>
            <a:r>
              <a:rPr lang="fr-BE" altLang="en-US" sz="3200" smtClean="0"/>
              <a:t>					</a:t>
            </a:r>
            <a:r>
              <a:rPr lang="en-GB" altLang="en-US" sz="3200" smtClean="0">
                <a:solidFill>
                  <a:srgbClr val="FF0000"/>
                </a:solidFill>
              </a:rPr>
              <a:t>NEW</a:t>
            </a:r>
          </a:p>
          <a:p>
            <a:pPr marL="0" indent="0"/>
            <a:endParaRPr lang="en-GB" altLang="en-US" sz="3200" smtClean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377825" y="1547813"/>
            <a:ext cx="10082213" cy="5113337"/>
          </a:xfrm>
        </p:spPr>
        <p:txBody>
          <a:bodyPr/>
          <a:lstStyle/>
          <a:p>
            <a:pPr marL="342900" indent="-342900">
              <a:buFontTx/>
              <a:buChar char="-"/>
              <a:defRPr/>
            </a:pPr>
            <a:endParaRPr lang="en-GB" altLang="en-US" sz="800" i="1" dirty="0"/>
          </a:p>
          <a:p>
            <a:pPr>
              <a:defRPr/>
            </a:pPr>
            <a:r>
              <a:rPr lang="en-GB" altLang="en-US" dirty="0" smtClean="0"/>
              <a:t>	     </a:t>
            </a:r>
            <a:r>
              <a:rPr lang="en-GB" altLang="en-US" b="1" dirty="0" smtClean="0"/>
              <a:t>A request containing several changes </a:t>
            </a:r>
            <a:r>
              <a:rPr lang="en-GB" altLang="en-US" dirty="0" smtClean="0"/>
              <a:t>to the GA will be 			     considered 	as a </a:t>
            </a:r>
            <a:r>
              <a:rPr lang="en-GB" altLang="en-US" b="1" dirty="0" smtClean="0"/>
              <a:t>package</a:t>
            </a:r>
            <a:r>
              <a:rPr lang="en-GB" altLang="en-US" dirty="0" smtClean="0"/>
              <a:t> </a:t>
            </a:r>
          </a:p>
          <a:p>
            <a:pPr>
              <a:defRPr/>
            </a:pPr>
            <a:r>
              <a:rPr lang="en-GB" altLang="en-US" dirty="0"/>
              <a:t>	</a:t>
            </a:r>
            <a:r>
              <a:rPr lang="en-GB" altLang="en-US" sz="1800" dirty="0" smtClean="0"/>
              <a:t>	</a:t>
            </a:r>
            <a:r>
              <a:rPr lang="en-GB" altLang="en-US" sz="1800" b="1" dirty="0" smtClean="0">
                <a:solidFill>
                  <a:srgbClr val="00B0F0"/>
                </a:solidFill>
              </a:rPr>
              <a:t>- </a:t>
            </a:r>
            <a:r>
              <a:rPr lang="en-GB" altLang="en-US" sz="1800" dirty="0" smtClean="0">
                <a:solidFill>
                  <a:srgbClr val="00B0F0"/>
                </a:solidFill>
              </a:rPr>
              <a:t>	</a:t>
            </a:r>
            <a:r>
              <a:rPr lang="en-GB" altLang="en-US" sz="2000" dirty="0" smtClean="0">
                <a:solidFill>
                  <a:srgbClr val="00B0F0"/>
                </a:solidFill>
              </a:rPr>
              <a:t>cannot be divided into several requests </a:t>
            </a:r>
          </a:p>
          <a:p>
            <a:pPr>
              <a:spcAft>
                <a:spcPts val="4000"/>
              </a:spcAft>
              <a:defRPr/>
            </a:pPr>
            <a:r>
              <a:rPr lang="en-GB" altLang="en-US" sz="2000" dirty="0" smtClean="0">
                <a:solidFill>
                  <a:srgbClr val="00B0F0"/>
                </a:solidFill>
              </a:rPr>
              <a:t>		- 	</a:t>
            </a:r>
            <a:r>
              <a:rPr lang="en-GB" altLang="en-US" dirty="0">
                <a:solidFill>
                  <a:srgbClr val="00B0F0"/>
                </a:solidFill>
              </a:rPr>
              <a:t>request will be agreed or rejected as 	a whole</a:t>
            </a:r>
            <a:endParaRPr lang="en-GB" altLang="en-US" sz="800" dirty="0">
              <a:solidFill>
                <a:srgbClr val="00B0F0"/>
              </a:solidFill>
            </a:endParaRPr>
          </a:p>
          <a:p>
            <a:pPr>
              <a:spcBef>
                <a:spcPts val="0"/>
              </a:spcBef>
              <a:spcAft>
                <a:spcPts val="4800"/>
              </a:spcAft>
              <a:defRPr/>
            </a:pPr>
            <a:r>
              <a:rPr lang="en-GB" altLang="en-US" dirty="0" smtClean="0">
                <a:solidFill>
                  <a:srgbClr val="00B0F0"/>
                </a:solidFill>
              </a:rPr>
              <a:t>		</a:t>
            </a:r>
            <a:r>
              <a:rPr lang="en-GB" altLang="en-US" dirty="0" smtClean="0"/>
              <a:t>An amendment </a:t>
            </a:r>
            <a:r>
              <a:rPr lang="en-GB" altLang="en-US" b="1" dirty="0" smtClean="0"/>
              <a:t>request cannot be changed</a:t>
            </a:r>
          </a:p>
          <a:p>
            <a:pPr>
              <a:spcBef>
                <a:spcPts val="0"/>
              </a:spcBef>
              <a:spcAft>
                <a:spcPts val="4200"/>
              </a:spcAft>
              <a:defRPr/>
            </a:pPr>
            <a:r>
              <a:rPr lang="en-GB" altLang="en-US" dirty="0" smtClean="0"/>
              <a:t>		A request can be </a:t>
            </a:r>
            <a:r>
              <a:rPr lang="en-GB" altLang="en-US" b="1" dirty="0" smtClean="0"/>
              <a:t>withdrawn</a:t>
            </a:r>
            <a:r>
              <a:rPr lang="en-GB" altLang="en-US" dirty="0" smtClean="0"/>
              <a:t> at any moment before signature</a:t>
            </a:r>
            <a:r>
              <a:rPr lang="en-GB" altLang="en-US" b="1" dirty="0" smtClean="0"/>
              <a:t>	</a:t>
            </a:r>
            <a:endParaRPr lang="en-GB" altLang="en-US" dirty="0" smtClean="0"/>
          </a:p>
          <a:p>
            <a:pPr marL="342900" indent="-342900">
              <a:spcBef>
                <a:spcPts val="0"/>
              </a:spcBef>
              <a:defRPr/>
            </a:pPr>
            <a:endParaRPr lang="en-GB" altLang="en-US" sz="1200" dirty="0" smtClean="0"/>
          </a:p>
          <a:p>
            <a:pPr marL="342900" indent="-342900">
              <a:spcBef>
                <a:spcPts val="0"/>
              </a:spcBef>
              <a:defRPr/>
            </a:pPr>
            <a:r>
              <a:rPr lang="en-GB" altLang="en-US" dirty="0"/>
              <a:t>	</a:t>
            </a:r>
            <a:r>
              <a:rPr lang="en-GB" altLang="en-US" dirty="0" smtClean="0"/>
              <a:t>		There </a:t>
            </a:r>
            <a:r>
              <a:rPr lang="en-GB" altLang="en-US" dirty="0"/>
              <a:t>is </a:t>
            </a:r>
            <a:r>
              <a:rPr lang="en-GB" altLang="en-US" b="1" dirty="0"/>
              <a:t>no tacit approval </a:t>
            </a:r>
            <a:r>
              <a:rPr lang="en-GB" altLang="en-US" dirty="0"/>
              <a:t>of amendments 	</a:t>
            </a:r>
          </a:p>
          <a:p>
            <a:pPr>
              <a:defRPr/>
            </a:pPr>
            <a:endParaRPr lang="en-GB" dirty="0"/>
          </a:p>
        </p:txBody>
      </p:sp>
      <p:sp>
        <p:nvSpPr>
          <p:cNvPr id="31747" name="Text Placeholder 2"/>
          <p:cNvSpPr>
            <a:spLocks noGrp="1"/>
          </p:cNvSpPr>
          <p:nvPr>
            <p:ph type="body" sz="quarter" idx="12"/>
          </p:nvPr>
        </p:nvSpPr>
        <p:spPr bwMode="auto">
          <a:xfrm>
            <a:off x="434975" y="441325"/>
            <a:ext cx="9667875" cy="842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en-US" altLang="en-US" sz="2800" smtClean="0">
                <a:solidFill>
                  <a:srgbClr val="FFC000"/>
                </a:solidFill>
              </a:rPr>
              <a:t>Amendment procedure</a:t>
            </a:r>
            <a:endParaRPr lang="en-GB" altLang="en-US" smtClean="0">
              <a:solidFill>
                <a:srgbClr val="FFC000"/>
              </a:solidFill>
            </a:endParaRPr>
          </a:p>
        </p:txBody>
      </p:sp>
      <p:sp>
        <p:nvSpPr>
          <p:cNvPr id="5" name="5-Point Star 4"/>
          <p:cNvSpPr/>
          <p:nvPr/>
        </p:nvSpPr>
        <p:spPr bwMode="auto">
          <a:xfrm>
            <a:off x="377825" y="1692275"/>
            <a:ext cx="841375" cy="792163"/>
          </a:xfrm>
          <a:prstGeom prst="star5">
            <a:avLst/>
          </a:prstGeom>
          <a:blipFill>
            <a:blip r:embed="rId2"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512763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GB" sz="2700" b="0">
              <a:solidFill>
                <a:srgbClr val="FFFFFF"/>
              </a:solidFill>
              <a:latin typeface="Calibri" pitchFamily="34" charset="0"/>
            </a:endParaRPr>
          </a:p>
        </p:txBody>
      </p:sp>
      <p:sp>
        <p:nvSpPr>
          <p:cNvPr id="6" name="5-Point Star 5"/>
          <p:cNvSpPr/>
          <p:nvPr/>
        </p:nvSpPr>
        <p:spPr bwMode="auto">
          <a:xfrm>
            <a:off x="377825" y="4572000"/>
            <a:ext cx="841375" cy="720725"/>
          </a:xfrm>
          <a:prstGeom prst="star5">
            <a:avLst/>
          </a:prstGeom>
          <a:blipFill>
            <a:blip r:embed="rId2"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512763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GB" sz="2700" b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5-Point Star 6"/>
          <p:cNvSpPr/>
          <p:nvPr/>
        </p:nvSpPr>
        <p:spPr bwMode="auto">
          <a:xfrm>
            <a:off x="377825" y="5653088"/>
            <a:ext cx="841375" cy="792162"/>
          </a:xfrm>
          <a:prstGeom prst="star5">
            <a:avLst/>
          </a:prstGeom>
          <a:blipFill>
            <a:blip r:embed="rId2"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512763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GB" sz="2700" b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9" name="5-Point Star 8"/>
          <p:cNvSpPr/>
          <p:nvPr/>
        </p:nvSpPr>
        <p:spPr bwMode="auto">
          <a:xfrm>
            <a:off x="377825" y="3492500"/>
            <a:ext cx="841375" cy="720725"/>
          </a:xfrm>
          <a:prstGeom prst="star5">
            <a:avLst/>
          </a:prstGeom>
          <a:blipFill>
            <a:blip r:embed="rId2"/>
            <a:tile tx="0" ty="0" sx="100000" sy="100000" flip="none" algn="tl"/>
          </a:blip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512763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GB" sz="2700" b="0">
              <a:solidFill>
                <a:srgbClr val="FFFFFF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Diagram 5"/>
          <p:cNvGraphicFramePr/>
          <p:nvPr/>
        </p:nvGraphicFramePr>
        <p:xfrm>
          <a:off x="680467" y="336947"/>
          <a:ext cx="9091116" cy="60486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Placeholder 1"/>
          <p:cNvSpPr>
            <a:spLocks noGrp="1"/>
          </p:cNvSpPr>
          <p:nvPr>
            <p:ph type="body" sz="quarter" idx="11"/>
          </p:nvPr>
        </p:nvSpPr>
        <p:spPr bwMode="auto">
          <a:xfrm>
            <a:off x="233363" y="1476375"/>
            <a:ext cx="10082212" cy="5256213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>
              <a:spcAft>
                <a:spcPts val="1400"/>
              </a:spcAft>
              <a:defRPr/>
            </a:pPr>
            <a:r>
              <a:rPr lang="en-GB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itchFamily="34" charset="0"/>
                <a:ea typeface="Segoe UI Symbol" pitchFamily="34" charset="0"/>
              </a:rPr>
              <a:t>👉</a:t>
            </a:r>
            <a:r>
              <a:rPr lang="en-GB" altLang="en-US" sz="2800" dirty="0" smtClean="0">
                <a:ea typeface="Segoe UI Symbol" pitchFamily="34" charset="0"/>
              </a:rPr>
              <a:t> </a:t>
            </a:r>
            <a:r>
              <a:rPr lang="en-GB" altLang="en-US" sz="2200" dirty="0" smtClean="0">
                <a:ea typeface="Segoe UI Symbol" pitchFamily="34" charset="0"/>
              </a:rPr>
              <a:t>An amendment </a:t>
            </a:r>
            <a:r>
              <a:rPr lang="en-GB" alt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Segoe UI Symbol" pitchFamily="34" charset="0"/>
              </a:rPr>
              <a:t>enters into force </a:t>
            </a:r>
            <a:r>
              <a:rPr lang="en-GB" altLang="en-US" sz="2400" dirty="0" smtClean="0">
                <a:solidFill>
                  <a:srgbClr val="F92313"/>
                </a:solidFill>
                <a:effectLst>
                  <a:outerShdw blurRad="38100" dist="38100" dir="2700000" algn="tl">
                    <a:srgbClr val="C0C0C0"/>
                  </a:outerShdw>
                </a:effectLst>
                <a:ea typeface="Segoe UI Symbol" pitchFamily="34" charset="0"/>
              </a:rPr>
              <a:t>and is binding </a:t>
            </a:r>
            <a:r>
              <a:rPr lang="en-GB" altLang="en-US" sz="2200" dirty="0" smtClean="0">
                <a:ea typeface="Segoe UI Symbol" pitchFamily="34" charset="0"/>
              </a:rPr>
              <a:t>from the 	moment both parties sign it </a:t>
            </a:r>
            <a:r>
              <a:rPr lang="en-GB" altLang="en-US" sz="1600" dirty="0" smtClean="0">
                <a:ea typeface="Segoe UI Symbol" pitchFamily="34" charset="0"/>
              </a:rPr>
              <a:t>(in the electronic exchange system)</a:t>
            </a:r>
            <a:endParaRPr lang="en-GB" altLang="en-US" sz="1600" dirty="0" smtClean="0">
              <a:solidFill>
                <a:srgbClr val="FF0000"/>
              </a:solidFill>
              <a:ea typeface="Segoe UI Symbol" pitchFamily="34" charset="0"/>
            </a:endParaRPr>
          </a:p>
          <a:p>
            <a:pPr>
              <a:spcAft>
                <a:spcPts val="600"/>
              </a:spcAft>
              <a:defRPr/>
            </a:pPr>
            <a:r>
              <a:rPr lang="en-GB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UI Symbol" pitchFamily="34" charset="0"/>
                <a:ea typeface="Segoe UI Symbol" pitchFamily="34" charset="0"/>
              </a:rPr>
              <a:t>👉</a:t>
            </a:r>
            <a:r>
              <a:rPr lang="en-GB" altLang="en-US" sz="3600" dirty="0" smtClean="0"/>
              <a:t> </a:t>
            </a:r>
            <a:r>
              <a:rPr lang="en-GB" altLang="en-US" sz="2200" dirty="0" smtClean="0"/>
              <a:t>An amendment </a:t>
            </a:r>
            <a:r>
              <a:rPr lang="en-GB" alt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takes effect </a:t>
            </a:r>
            <a:r>
              <a:rPr lang="en-GB" altLang="en-US" sz="2400" dirty="0" smtClean="0"/>
              <a:t>(</a:t>
            </a:r>
            <a:r>
              <a:rPr lang="en-GB" altLang="en-US" sz="2000" dirty="0" smtClean="0"/>
              <a:t>the changes will start to apply): </a:t>
            </a:r>
          </a:p>
          <a:p>
            <a:pPr>
              <a:spcAft>
                <a:spcPts val="600"/>
              </a:spcAft>
              <a:defRPr/>
            </a:pPr>
            <a:r>
              <a:rPr lang="en-GB" altLang="en-US" sz="2000" dirty="0" smtClean="0">
                <a:solidFill>
                  <a:srgbClr val="000000"/>
                </a:solidFill>
              </a:rPr>
              <a:t>	  </a:t>
            </a:r>
            <a:r>
              <a:rPr lang="en-GB" altLang="en-US" sz="2000" dirty="0" smtClean="0">
                <a:solidFill>
                  <a:srgbClr val="CC0000"/>
                </a:solidFill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➦</a:t>
            </a:r>
            <a:r>
              <a:rPr lang="en-GB" altLang="en-US" sz="2000" dirty="0" smtClean="0">
                <a:solidFill>
                  <a:srgbClr val="CC0000"/>
                </a:solidFill>
              </a:rPr>
              <a:t>	when the amendment enters into force, </a:t>
            </a:r>
            <a:r>
              <a:rPr lang="en-GB" altLang="en-US" sz="2000" dirty="0" smtClean="0"/>
              <a:t>or</a:t>
            </a:r>
            <a:r>
              <a:rPr lang="en-GB" altLang="en-US" sz="2000" dirty="0" smtClean="0">
                <a:solidFill>
                  <a:srgbClr val="CC0000"/>
                </a:solidFill>
              </a:rPr>
              <a:t> </a:t>
            </a:r>
          </a:p>
          <a:p>
            <a:pPr>
              <a:spcBef>
                <a:spcPts val="600"/>
              </a:spcBef>
              <a:spcAft>
                <a:spcPts val="1200"/>
              </a:spcAft>
              <a:defRPr/>
            </a:pPr>
            <a:r>
              <a:rPr lang="en-GB" altLang="en-US" sz="2000" dirty="0" smtClean="0">
                <a:solidFill>
                  <a:srgbClr val="CC0000"/>
                </a:solidFill>
              </a:rPr>
              <a:t>	  </a:t>
            </a:r>
            <a:r>
              <a:rPr lang="en-GB" altLang="en-US" sz="2000" dirty="0" smtClean="0">
                <a:solidFill>
                  <a:srgbClr val="CC0000"/>
                </a:solidFill>
                <a:latin typeface="Segoe UI Symbol" pitchFamily="34" charset="0"/>
                <a:ea typeface="Segoe UI Symbol" pitchFamily="34" charset="0"/>
                <a:cs typeface="Segoe UI Symbol" pitchFamily="34" charset="0"/>
              </a:rPr>
              <a:t>➦ </a:t>
            </a:r>
            <a:r>
              <a:rPr lang="en-GB" altLang="en-US" sz="2000" dirty="0" smtClean="0">
                <a:solidFill>
                  <a:srgbClr val="CC0000"/>
                </a:solidFill>
              </a:rPr>
              <a:t>	on the date agreed by the parties </a:t>
            </a:r>
            <a:endParaRPr lang="en-GB" altLang="en-US" sz="1000" dirty="0" smtClean="0">
              <a:solidFill>
                <a:srgbClr val="CC0000"/>
              </a:solidFill>
            </a:endParaRPr>
          </a:p>
          <a:p>
            <a:pPr>
              <a:spcAft>
                <a:spcPts val="1200"/>
              </a:spcAft>
              <a:defRPr/>
            </a:pPr>
            <a:r>
              <a:rPr lang="en-GB" altLang="en-US" sz="2000" dirty="0" smtClean="0"/>
              <a:t>		* </a:t>
            </a:r>
            <a:r>
              <a:rPr lang="en-GB" altLang="en-US" sz="1800" dirty="0" smtClean="0"/>
              <a:t>This date should normally be </a:t>
            </a:r>
            <a:r>
              <a:rPr lang="en-GB" altLang="en-US" sz="1800" b="1" dirty="0" smtClean="0"/>
              <a:t>after</a:t>
            </a:r>
            <a:r>
              <a:rPr lang="en-GB" altLang="en-US" sz="1800" dirty="0" smtClean="0"/>
              <a:t> the entry into force  </a:t>
            </a:r>
          </a:p>
          <a:p>
            <a:pPr>
              <a:spcAft>
                <a:spcPts val="1200"/>
              </a:spcAft>
              <a:defRPr/>
            </a:pPr>
            <a:r>
              <a:rPr lang="en-GB" altLang="en-US" sz="1800" dirty="0" smtClean="0"/>
              <a:t>		* If an amendment request involves several changes, they could take effect 		   on </a:t>
            </a:r>
            <a:r>
              <a:rPr lang="en-GB" altLang="en-US" sz="1800" b="1" dirty="0" smtClean="0"/>
              <a:t>different dates.</a:t>
            </a:r>
            <a:r>
              <a:rPr lang="en-GB" altLang="en-US" sz="1800" b="1" i="1" dirty="0" smtClean="0"/>
              <a:t> </a:t>
            </a:r>
            <a:r>
              <a:rPr lang="en-GB" altLang="en-US" sz="1600" b="1" i="1" dirty="0" smtClean="0">
                <a:solidFill>
                  <a:srgbClr val="00B050"/>
                </a:solidFill>
              </a:rPr>
              <a:t>Example: </a:t>
            </a:r>
            <a:r>
              <a:rPr lang="en-GB" altLang="en-US" sz="1600" i="1" dirty="0" smtClean="0"/>
              <a:t>change of Annex 1 &amp; change of bank account</a:t>
            </a:r>
            <a:endParaRPr lang="en-GB" altLang="en-US" sz="1800" b="1" i="1" dirty="0" smtClean="0"/>
          </a:p>
          <a:p>
            <a:pPr>
              <a:spcAft>
                <a:spcPts val="0"/>
              </a:spcAft>
              <a:defRPr/>
            </a:pPr>
            <a:r>
              <a:rPr lang="en-GB" altLang="en-US" sz="1800" i="1" dirty="0" smtClean="0"/>
              <a:t>		* </a:t>
            </a:r>
            <a:r>
              <a:rPr lang="en-GB" altLang="en-US" sz="1800" dirty="0" smtClean="0"/>
              <a:t>Depending on the type of change, the date of taking effect may have an 		   </a:t>
            </a:r>
            <a:r>
              <a:rPr lang="en-GB" altLang="en-US" sz="1800" b="1" dirty="0" smtClean="0"/>
              <a:t>impact on the eligibility of costs. </a:t>
            </a:r>
            <a:r>
              <a:rPr lang="en-GB" altLang="en-US" sz="1600" b="1" i="1" dirty="0" smtClean="0">
                <a:solidFill>
                  <a:srgbClr val="00B050"/>
                </a:solidFill>
              </a:rPr>
              <a:t>Example: </a:t>
            </a:r>
            <a:r>
              <a:rPr lang="en-GB" altLang="en-US" sz="1600" i="1" dirty="0" smtClean="0"/>
              <a:t>addition of new beneficiary</a:t>
            </a:r>
          </a:p>
          <a:p>
            <a:pPr>
              <a:defRPr/>
            </a:pPr>
            <a:endParaRPr lang="en-GB" altLang="en-US" sz="1800" dirty="0" smtClean="0"/>
          </a:p>
        </p:txBody>
      </p:sp>
      <p:sp>
        <p:nvSpPr>
          <p:cNvPr id="32771" name="Text Placeholder 2"/>
          <p:cNvSpPr>
            <a:spLocks noGrp="1"/>
          </p:cNvSpPr>
          <p:nvPr>
            <p:ph type="body" sz="quarter" idx="12"/>
          </p:nvPr>
        </p:nvSpPr>
        <p:spPr bwMode="auto">
          <a:xfrm>
            <a:off x="434975" y="441325"/>
            <a:ext cx="9667875" cy="842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fr-BE" altLang="en-US" smtClean="0">
                <a:solidFill>
                  <a:srgbClr val="FFC000"/>
                </a:solidFill>
              </a:rPr>
              <a:t>Entry into force and taking effect</a:t>
            </a:r>
            <a:endParaRPr lang="en-GB" altLang="en-US" smtClean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hord 14"/>
          <p:cNvSpPr/>
          <p:nvPr/>
        </p:nvSpPr>
        <p:spPr>
          <a:xfrm rot="10800000">
            <a:off x="-4803775" y="0"/>
            <a:ext cx="12025313" cy="1116013"/>
          </a:xfrm>
          <a:prstGeom prst="chord">
            <a:avLst>
              <a:gd name="adj1" fmla="val 1469613"/>
              <a:gd name="adj2" fmla="val 18094385"/>
            </a:avLst>
          </a:prstGeom>
          <a:gradFill>
            <a:gsLst>
              <a:gs pos="21000">
                <a:schemeClr val="accent6">
                  <a:lumMod val="77000"/>
                  <a:lumOff val="23000"/>
                </a:schemeClr>
              </a:gs>
              <a:gs pos="84000">
                <a:srgbClr val="32329E"/>
              </a:gs>
              <a:gs pos="6000">
                <a:srgbClr val="C4D6EB"/>
              </a:gs>
              <a:gs pos="100000">
                <a:srgbClr val="FFEBFA"/>
              </a:gs>
            </a:gsLst>
            <a:lin ang="5400000" scaled="0"/>
          </a:gradFill>
          <a:ln>
            <a:solidFill>
              <a:srgbClr val="4D4DC7">
                <a:alpha val="56000"/>
              </a:srgb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072" tIns="45537" rIns="91072" bIns="45537" anchor="ctr"/>
          <a:lstStyle/>
          <a:p>
            <a:pPr algn="ctr" defTabSz="455341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800" b="0"/>
          </a:p>
        </p:txBody>
      </p:sp>
      <p:sp>
        <p:nvSpPr>
          <p:cNvPr id="10" name="Rectangle 2"/>
          <p:cNvSpPr>
            <a:spLocks noGrp="1" noChangeArrowheads="1"/>
          </p:cNvSpPr>
          <p:nvPr>
            <p:ph type="title"/>
          </p:nvPr>
        </p:nvSpPr>
        <p:spPr>
          <a:xfrm>
            <a:off x="1014413" y="234950"/>
            <a:ext cx="7599362" cy="719138"/>
          </a:xfrm>
        </p:spPr>
        <p:txBody>
          <a:bodyPr/>
          <a:lstStyle/>
          <a:p>
            <a:pPr marL="407905" indent="-407905" defTabSz="1038762">
              <a:defRPr/>
            </a:pPr>
            <a:r>
              <a:rPr lang="en-GB" sz="2900" kern="1200" dirty="0">
                <a:solidFill>
                  <a:srgbClr val="FFF0C1"/>
                </a:solidFill>
                <a:ea typeface="+mn-ea"/>
                <a:cs typeface="+mn-cs"/>
              </a:rPr>
              <a:t>ADDITIONAL INFO: 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738188" y="1801813"/>
            <a:ext cx="8424862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072" tIns="45537" rIns="91072" bIns="45537">
            <a:spAutoFit/>
          </a:bodyPr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7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3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buClrTx/>
              <a:buFontTx/>
              <a:buNone/>
            </a:pPr>
            <a:r>
              <a:rPr lang="fr-BE" altLang="en-US" sz="3000" i="0">
                <a:solidFill>
                  <a:srgbClr val="0000FF"/>
                </a:solidFill>
              </a:rPr>
              <a:t>Funding &amp; Tender opportunities Portal</a:t>
            </a:r>
            <a:endParaRPr lang="en-GB" altLang="en-US" sz="3000" i="0">
              <a:solidFill>
                <a:srgbClr val="0000FF"/>
              </a:solidFill>
            </a:endParaRPr>
          </a:p>
        </p:txBody>
      </p:sp>
      <p:sp>
        <p:nvSpPr>
          <p:cNvPr id="14" name="Rectangle 6"/>
          <p:cNvSpPr>
            <a:spLocks noChangeArrowheads="1"/>
          </p:cNvSpPr>
          <p:nvPr/>
        </p:nvSpPr>
        <p:spPr bwMode="auto">
          <a:xfrm>
            <a:off x="914400" y="2259013"/>
            <a:ext cx="8875713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072" tIns="45537" rIns="91072" bIns="45537">
            <a:spAutoFit/>
          </a:bodyPr>
          <a:lstStyle/>
          <a:p>
            <a:pPr defTabSz="1090938">
              <a:defRPr/>
            </a:pPr>
            <a:r>
              <a:rPr lang="en-GB" sz="1600" dirty="0">
                <a:solidFill>
                  <a:schemeClr val="bg1">
                    <a:lumMod val="50000"/>
                  </a:schemeClr>
                </a:solidFill>
                <a:latin typeface="Arial" pitchFamily="34" charset="0"/>
              </a:rPr>
              <a:t>	</a:t>
            </a:r>
            <a:r>
              <a:rPr lang="en-GB" sz="1400" dirty="0">
                <a:solidFill>
                  <a:srgbClr val="FFCC00"/>
                </a:solidFill>
                <a:latin typeface="Arial" pitchFamily="34" charset="0"/>
                <a:hlinkClick r:id="rId2"/>
              </a:rPr>
              <a:t>https://ec.europa.eu/info/funding-tenders/opportunities/portal/screen/programmes/h2020</a:t>
            </a:r>
            <a:r>
              <a:rPr lang="en-GB" sz="1400" dirty="0">
                <a:solidFill>
                  <a:srgbClr val="FFCC00"/>
                </a:solidFill>
                <a:latin typeface="Arial" pitchFamily="34" charset="0"/>
              </a:rPr>
              <a:t> </a:t>
            </a:r>
          </a:p>
        </p:txBody>
      </p:sp>
      <p:sp>
        <p:nvSpPr>
          <p:cNvPr id="33798" name="AutoShape 5">
            <a:hlinkClick r:id="rId3" highlightClick="1"/>
          </p:cNvPr>
          <p:cNvSpPr>
            <a:spLocks noChangeArrowheads="1"/>
          </p:cNvSpPr>
          <p:nvPr/>
        </p:nvSpPr>
        <p:spPr bwMode="auto">
          <a:xfrm>
            <a:off x="522288" y="3492500"/>
            <a:ext cx="473075" cy="431800"/>
          </a:xfrm>
          <a:prstGeom prst="actionButtonInformation">
            <a:avLst/>
          </a:prstGeom>
          <a:solidFill>
            <a:srgbClr val="F5BC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72" tIns="45537" rIns="91072" bIns="45537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7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3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8700" i="0">
              <a:solidFill>
                <a:srgbClr val="FFD624"/>
              </a:solidFill>
            </a:endParaRPr>
          </a:p>
        </p:txBody>
      </p:sp>
      <p:sp>
        <p:nvSpPr>
          <p:cNvPr id="16" name="Text Box 4"/>
          <p:cNvSpPr txBox="1">
            <a:spLocks noChangeArrowheads="1"/>
          </p:cNvSpPr>
          <p:nvPr/>
        </p:nvSpPr>
        <p:spPr bwMode="auto">
          <a:xfrm>
            <a:off x="1098550" y="3475038"/>
            <a:ext cx="9217025" cy="2708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072" tIns="45537" rIns="91072" bIns="45537">
            <a:spAutoFit/>
          </a:bodyPr>
          <a:lstStyle/>
          <a:p>
            <a:pPr>
              <a:lnSpc>
                <a:spcPts val="2400"/>
              </a:lnSpc>
              <a:spcBef>
                <a:spcPts val="0"/>
              </a:spcBef>
              <a:defRPr/>
            </a:pPr>
            <a:r>
              <a:rPr lang="fr-BE" sz="2300" b="0" dirty="0">
                <a:solidFill>
                  <a:srgbClr val="4D4DC7"/>
                </a:solidFill>
              </a:rPr>
              <a:t>H2020 </a:t>
            </a:r>
            <a:r>
              <a:rPr lang="fr-BE" sz="2300" b="0" dirty="0" err="1">
                <a:solidFill>
                  <a:srgbClr val="4D4DC7"/>
                </a:solidFill>
              </a:rPr>
              <a:t>Annotated</a:t>
            </a:r>
            <a:r>
              <a:rPr lang="fr-BE" sz="2300" b="0" dirty="0">
                <a:solidFill>
                  <a:srgbClr val="4D4DC7"/>
                </a:solidFill>
              </a:rPr>
              <a:t> Model Grant Agreement (AGA) </a:t>
            </a:r>
            <a:r>
              <a:rPr lang="fr-BE" sz="2000" b="0" dirty="0">
                <a:solidFill>
                  <a:srgbClr val="4D4DC7"/>
                </a:solidFill>
              </a:rPr>
              <a:t>(Article 55) </a:t>
            </a:r>
            <a:r>
              <a:rPr lang="fr-BE" sz="15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htt://ec.europa.eu/research/participants/data/ref/h2020/grants_manual/amga/h2020-amga_en.pdf</a:t>
            </a:r>
            <a:r>
              <a:rPr lang="fr-BE" sz="1500" dirty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  <a:p>
            <a:pPr>
              <a:lnSpc>
                <a:spcPts val="2400"/>
              </a:lnSpc>
              <a:spcBef>
                <a:spcPts val="0"/>
              </a:spcBef>
              <a:defRPr/>
            </a:pPr>
            <a:endParaRPr lang="fr-BE" sz="15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GB" sz="2300" b="0" dirty="0">
                <a:solidFill>
                  <a:srgbClr val="4D4DC7"/>
                </a:solidFill>
              </a:rPr>
              <a:t>Guidance: 'Amendment types &amp; supporting documents' </a:t>
            </a:r>
          </a:p>
          <a:p>
            <a:pPr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defRPr/>
            </a:pPr>
            <a:r>
              <a:rPr lang="en-GB" sz="14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http://ec.europa.eu/research/participants/data/ref/h2020/other/gm/h2020-guide-amend-types_en.pdf</a:t>
            </a:r>
            <a:endParaRPr lang="en-GB" sz="14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ts val="0"/>
              </a:spcBef>
              <a:spcAft>
                <a:spcPts val="600"/>
              </a:spcAft>
              <a:defRPr/>
            </a:pPr>
            <a:endParaRPr lang="en-GB" sz="1400" dirty="0">
              <a:solidFill>
                <a:schemeClr val="bg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ts val="0"/>
              </a:spcBef>
              <a:defRPr/>
            </a:pPr>
            <a:endParaRPr lang="fr-BE" sz="1500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ts val="0"/>
              </a:spcBef>
              <a:defRPr/>
            </a:pPr>
            <a:endParaRPr lang="en-GB" sz="1500" dirty="0">
              <a:solidFill>
                <a:schemeClr val="accent3">
                  <a:lumMod val="50000"/>
                </a:schemeClr>
              </a:solidFill>
              <a:latin typeface="Arial" pitchFamily="34" charset="0"/>
              <a:cs typeface="Arial" panose="020B0604020202020204" pitchFamily="34" charset="0"/>
            </a:endParaRPr>
          </a:p>
        </p:txBody>
      </p:sp>
      <p:cxnSp>
        <p:nvCxnSpPr>
          <p:cNvPr id="33800" name="Straight Connector 19"/>
          <p:cNvCxnSpPr>
            <a:cxnSpLocks noChangeShapeType="1"/>
          </p:cNvCxnSpPr>
          <p:nvPr/>
        </p:nvCxnSpPr>
        <p:spPr bwMode="auto">
          <a:xfrm>
            <a:off x="593725" y="2592388"/>
            <a:ext cx="10099675" cy="0"/>
          </a:xfrm>
          <a:prstGeom prst="line">
            <a:avLst/>
          </a:prstGeom>
          <a:noFill/>
          <a:ln w="6350" cmpd="dbl" algn="ctr">
            <a:solidFill>
              <a:srgbClr val="4D4DC7"/>
            </a:solidFill>
            <a:round/>
            <a:headEnd type="diamond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3801" name="AutoShape 5">
            <a:hlinkClick r:id="rId6" highlightClick="1"/>
          </p:cNvPr>
          <p:cNvSpPr>
            <a:spLocks noChangeArrowheads="1"/>
          </p:cNvSpPr>
          <p:nvPr/>
        </p:nvSpPr>
        <p:spPr bwMode="auto">
          <a:xfrm>
            <a:off x="522288" y="5492750"/>
            <a:ext cx="473075" cy="447675"/>
          </a:xfrm>
          <a:prstGeom prst="actionButtonInformation">
            <a:avLst/>
          </a:prstGeom>
          <a:solidFill>
            <a:srgbClr val="F5BC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72" tIns="45537" rIns="91072" bIns="45537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7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3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8700" i="0">
              <a:solidFill>
                <a:srgbClr val="FFD624"/>
              </a:solidFill>
            </a:endParaRPr>
          </a:p>
        </p:txBody>
      </p:sp>
      <p:sp>
        <p:nvSpPr>
          <p:cNvPr id="26" name="Text Box 4"/>
          <p:cNvSpPr txBox="1">
            <a:spLocks noChangeArrowheads="1"/>
          </p:cNvSpPr>
          <p:nvPr/>
        </p:nvSpPr>
        <p:spPr bwMode="auto">
          <a:xfrm>
            <a:off x="1209675" y="5437188"/>
            <a:ext cx="8529638" cy="2938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072" tIns="45537" rIns="91072" bIns="45537">
            <a:spAutoFit/>
          </a:bodyPr>
          <a:lstStyle/>
          <a:p>
            <a:pPr>
              <a:lnSpc>
                <a:spcPts val="2400"/>
              </a:lnSpc>
              <a:spcBef>
                <a:spcPts val="1200"/>
              </a:spcBef>
              <a:spcAft>
                <a:spcPts val="0"/>
              </a:spcAft>
              <a:defRPr/>
            </a:pPr>
            <a:r>
              <a:rPr lang="en-GB" sz="2400" b="0" dirty="0">
                <a:solidFill>
                  <a:srgbClr val="4D4DC7"/>
                </a:solidFill>
              </a:rPr>
              <a:t>Horizon 2020 On-line Manual </a:t>
            </a:r>
            <a:endParaRPr lang="en-GB" sz="1500" dirty="0">
              <a:solidFill>
                <a:schemeClr val="bg1">
                  <a:lumMod val="50000"/>
                </a:schemeClr>
              </a:solidFill>
              <a:latin typeface="Arial" pitchFamily="34" charset="0"/>
            </a:endParaRPr>
          </a:p>
          <a:p>
            <a:pPr>
              <a:lnSpc>
                <a:spcPts val="2400"/>
              </a:lnSpc>
              <a:spcBef>
                <a:spcPts val="0"/>
              </a:spcBef>
              <a:spcAft>
                <a:spcPts val="1800"/>
              </a:spcAft>
              <a:defRPr/>
            </a:pPr>
            <a:r>
              <a:rPr lang="fr-BE" sz="1500" dirty="0">
                <a:solidFill>
                  <a:srgbClr val="00B050"/>
                </a:solidFill>
                <a:latin typeface="Arial" pitchFamily="34" charset="0"/>
                <a:hlinkClick r:id="rId7"/>
              </a:rPr>
              <a:t>http://ec.europa.eu/research/participants/docs/h2020-funding-guide/grants/applying-for-funding/register-an-organisation_en.htm</a:t>
            </a:r>
            <a:r>
              <a:rPr lang="fr-BE" sz="1500" dirty="0">
                <a:solidFill>
                  <a:srgbClr val="00B050"/>
                </a:solidFill>
                <a:latin typeface="Arial" pitchFamily="34" charset="0"/>
              </a:rPr>
              <a:t> </a:t>
            </a:r>
          </a:p>
          <a:p>
            <a:pPr>
              <a:lnSpc>
                <a:spcPts val="2400"/>
              </a:lnSpc>
              <a:spcBef>
                <a:spcPts val="0"/>
              </a:spcBef>
              <a:defRPr/>
            </a:pP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ts val="2400"/>
              </a:lnSpc>
              <a:spcBef>
                <a:spcPts val="1200"/>
              </a:spcBef>
              <a:defRPr/>
            </a:pPr>
            <a:endParaRPr lang="fr-BE" sz="1500" dirty="0">
              <a:solidFill>
                <a:schemeClr val="bg1">
                  <a:lumMod val="50000"/>
                </a:schemeClr>
              </a:solidFill>
              <a:latin typeface="Arial" pitchFamily="34" charset="0"/>
            </a:endParaRPr>
          </a:p>
          <a:p>
            <a:pPr>
              <a:lnSpc>
                <a:spcPts val="2400"/>
              </a:lnSpc>
              <a:spcBef>
                <a:spcPts val="1200"/>
              </a:spcBef>
              <a:defRPr/>
            </a:pPr>
            <a:endParaRPr lang="fr-BE" sz="1500" dirty="0">
              <a:solidFill>
                <a:schemeClr val="bg1">
                  <a:lumMod val="50000"/>
                </a:schemeClr>
              </a:solidFill>
              <a:latin typeface="Arial" pitchFamily="34" charset="0"/>
            </a:endParaRPr>
          </a:p>
          <a:p>
            <a:pPr>
              <a:lnSpc>
                <a:spcPts val="2400"/>
              </a:lnSpc>
              <a:spcBef>
                <a:spcPts val="1200"/>
              </a:spcBef>
              <a:defRPr/>
            </a:pPr>
            <a:endParaRPr lang="en-GB" sz="1500" dirty="0">
              <a:solidFill>
                <a:schemeClr val="bg1">
                  <a:lumMod val="50000"/>
                </a:schemeClr>
              </a:solidFill>
              <a:latin typeface="Arial" pitchFamily="34" charset="0"/>
            </a:endParaRPr>
          </a:p>
        </p:txBody>
      </p:sp>
      <p:sp>
        <p:nvSpPr>
          <p:cNvPr id="33803" name="AutoShape 5">
            <a:hlinkClick r:id="rId3" highlightClick="1"/>
          </p:cNvPr>
          <p:cNvSpPr>
            <a:spLocks noChangeArrowheads="1"/>
          </p:cNvSpPr>
          <p:nvPr/>
        </p:nvSpPr>
        <p:spPr bwMode="auto">
          <a:xfrm>
            <a:off x="522288" y="4500563"/>
            <a:ext cx="492125" cy="468312"/>
          </a:xfrm>
          <a:prstGeom prst="actionButtonInformation">
            <a:avLst/>
          </a:prstGeom>
          <a:solidFill>
            <a:srgbClr val="F5BC1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072" tIns="45537" rIns="91072" bIns="45537" anchor="ctr"/>
          <a:lstStyle>
            <a:lvl1pPr>
              <a:spcBef>
                <a:spcPct val="20000"/>
              </a:spcBef>
              <a:buClr>
                <a:schemeClr val="bg1"/>
              </a:buClr>
              <a:buChar char="•"/>
              <a:defRPr sz="2700" i="1">
                <a:solidFill>
                  <a:srgbClr val="0F5494"/>
                </a:solidFill>
                <a:latin typeface="Verdana" panose="020B0604030504040204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009FBA"/>
              </a:buClr>
              <a:buChar char="•"/>
              <a:defRPr sz="2300" b="1">
                <a:solidFill>
                  <a:srgbClr val="0F5494"/>
                </a:solidFill>
                <a:latin typeface="Verdana" panose="020B060403050404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1600">
                <a:solidFill>
                  <a:srgbClr val="0F5494"/>
                </a:solidFill>
                <a:latin typeface="Verdana" panose="020B060403050404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3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endParaRPr lang="en-US" altLang="en-US" sz="8700" i="0">
              <a:solidFill>
                <a:srgbClr val="FFD624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4"/>
          <p:cNvSpPr>
            <a:spLocks noGrp="1"/>
          </p:cNvSpPr>
          <p:nvPr>
            <p:ph type="title"/>
          </p:nvPr>
        </p:nvSpPr>
        <p:spPr>
          <a:xfrm>
            <a:off x="293688" y="4213225"/>
            <a:ext cx="10106025" cy="1473200"/>
          </a:xfrm>
        </p:spPr>
        <p:txBody>
          <a:bodyPr anchor="t"/>
          <a:lstStyle/>
          <a:p>
            <a:pPr eaLnBrk="1" hangingPunct="1">
              <a:defRPr/>
            </a:pPr>
            <a:r>
              <a:rPr lang="en-GB" altLang="en-US" dirty="0" smtClean="0"/>
              <a:t/>
            </a:r>
            <a:br>
              <a:rPr lang="en-GB" altLang="en-US" dirty="0" smtClean="0"/>
            </a:br>
            <a:r>
              <a:rPr lang="en-GB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 very much</a:t>
            </a:r>
            <a:br>
              <a:rPr lang="en-GB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GB" alt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 your attention!</a:t>
            </a:r>
          </a:p>
        </p:txBody>
      </p:sp>
      <p:sp>
        <p:nvSpPr>
          <p:cNvPr id="34819" name="Content Placeholder 5"/>
          <p:cNvSpPr>
            <a:spLocks noGrp="1"/>
          </p:cNvSpPr>
          <p:nvPr>
            <p:ph idx="1"/>
          </p:nvPr>
        </p:nvSpPr>
        <p:spPr>
          <a:xfrm>
            <a:off x="293688" y="5942013"/>
            <a:ext cx="10106025" cy="1014412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GB" altLang="en-US" smtClean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Placeholder 1"/>
          <p:cNvSpPr>
            <a:spLocks noGrp="1"/>
          </p:cNvSpPr>
          <p:nvPr>
            <p:ph type="body" sz="quarter" idx="11"/>
          </p:nvPr>
        </p:nvSpPr>
        <p:spPr bwMode="auto">
          <a:xfrm>
            <a:off x="423863" y="1476375"/>
            <a:ext cx="10036175" cy="532923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algn="ctr">
              <a:spcBef>
                <a:spcPts val="1200"/>
              </a:spcBef>
            </a:pPr>
            <a:r>
              <a:rPr lang="en-GB" altLang="en-US" sz="2000" b="1" smtClean="0"/>
              <a:t>Amendments may not result in changes that </a:t>
            </a:r>
          </a:p>
          <a:p>
            <a:pPr algn="ctr">
              <a:spcBef>
                <a:spcPct val="0"/>
              </a:spcBef>
              <a:spcAft>
                <a:spcPts val="400"/>
              </a:spcAft>
            </a:pPr>
            <a:r>
              <a:rPr lang="en-GB" altLang="en-US" sz="2000" b="1" smtClean="0"/>
              <a:t>if known before awarding the grant — would have had an impact on the decision to award it </a:t>
            </a:r>
          </a:p>
          <a:p>
            <a:endParaRPr lang="en-GB" altLang="en-US" sz="1200" smtClean="0"/>
          </a:p>
          <a:p>
            <a:pPr>
              <a:spcBef>
                <a:spcPct val="0"/>
              </a:spcBef>
            </a:pPr>
            <a:r>
              <a:rPr lang="en-GB" altLang="en-US" smtClean="0"/>
              <a:t>Those are mostly changes that: </a:t>
            </a:r>
          </a:p>
          <a:p>
            <a:endParaRPr lang="en-GB" altLang="en-US" sz="80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GB" altLang="en-US" sz="2000" smtClean="0"/>
              <a:t>   may have had an impact on the assessment of the applicant with 	regard to the </a:t>
            </a:r>
            <a:r>
              <a:rPr lang="en-GB" altLang="en-US" sz="2000" smtClean="0">
                <a:solidFill>
                  <a:srgbClr val="FF0000"/>
                </a:solidFill>
              </a:rPr>
              <a:t>eligibility and selection criteria </a:t>
            </a:r>
          </a:p>
          <a:p>
            <a:endParaRPr lang="en-GB" altLang="en-US" sz="80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GB" altLang="en-US" sz="2000" smtClean="0"/>
              <a:t>   breach the principle of </a:t>
            </a:r>
            <a:r>
              <a:rPr lang="en-GB" altLang="en-US" sz="2000" smtClean="0">
                <a:solidFill>
                  <a:srgbClr val="FF0000"/>
                </a:solidFill>
              </a:rPr>
              <a:t>equal treatment </a:t>
            </a:r>
            <a:r>
              <a:rPr lang="en-GB" altLang="en-US" sz="2000" smtClean="0"/>
              <a:t>of applicants </a:t>
            </a:r>
          </a:p>
          <a:p>
            <a:endParaRPr lang="en-GB" altLang="en-US" sz="80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GB" altLang="en-US" sz="2000" smtClean="0"/>
              <a:t>   involve changes in the action and/or budget which may have affected 	the assessment with regard to the </a:t>
            </a:r>
            <a:r>
              <a:rPr lang="en-GB" altLang="en-US" sz="2000" smtClean="0">
                <a:solidFill>
                  <a:srgbClr val="FF0000"/>
                </a:solidFill>
              </a:rPr>
              <a:t>award criteria </a:t>
            </a:r>
            <a:r>
              <a:rPr lang="en-GB" altLang="en-US" sz="2000" smtClean="0"/>
              <a:t>established in the call	</a:t>
            </a:r>
          </a:p>
          <a:p>
            <a:endParaRPr lang="en-GB" altLang="en-US" sz="800" smtClean="0"/>
          </a:p>
          <a:p>
            <a:pPr>
              <a:buFont typeface="Wingdings" panose="05000000000000000000" pitchFamily="2" charset="2"/>
              <a:buChar char="ü"/>
            </a:pPr>
            <a:r>
              <a:rPr lang="en-GB" altLang="en-US" sz="2000" smtClean="0"/>
              <a:t>   do not comply with the </a:t>
            </a:r>
            <a:r>
              <a:rPr lang="en-GB" altLang="en-US" sz="2000" smtClean="0">
                <a:solidFill>
                  <a:srgbClr val="FF0000"/>
                </a:solidFill>
              </a:rPr>
              <a:t>Rules for Participation, Financial Regulation</a:t>
            </a:r>
            <a:r>
              <a:rPr lang="en-GB" altLang="en-US" sz="1400" smtClean="0">
                <a:solidFill>
                  <a:srgbClr val="FF0000"/>
                </a:solidFill>
              </a:rPr>
              <a:t> </a:t>
            </a:r>
            <a:r>
              <a:rPr lang="en-GB" altLang="en-US" sz="2000" smtClean="0"/>
              <a:t>or 	provisions of </a:t>
            </a:r>
            <a:r>
              <a:rPr lang="en-GB" altLang="en-US" sz="2000" smtClean="0">
                <a:solidFill>
                  <a:srgbClr val="FF0000"/>
                </a:solidFill>
              </a:rPr>
              <a:t>the GA</a:t>
            </a:r>
            <a:endParaRPr lang="fr-BE" altLang="en-US" smtClean="0"/>
          </a:p>
          <a:p>
            <a:endParaRPr lang="en-GB" altLang="en-US" smtClean="0"/>
          </a:p>
        </p:txBody>
      </p:sp>
      <p:sp>
        <p:nvSpPr>
          <p:cNvPr id="15363" name="Text Placeholder 2"/>
          <p:cNvSpPr>
            <a:spLocks noGrp="1"/>
          </p:cNvSpPr>
          <p:nvPr>
            <p:ph type="body" sz="quarter" idx="12"/>
          </p:nvPr>
        </p:nvSpPr>
        <p:spPr bwMode="auto">
          <a:xfrm>
            <a:off x="434975" y="441325"/>
            <a:ext cx="9667875" cy="842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fr-BE" altLang="en-US" smtClean="0"/>
              <a:t>Conditions</a:t>
            </a:r>
            <a:endParaRPr lang="en-GB" altLang="en-US" smtClean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48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4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48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48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48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Placeholder 1"/>
          <p:cNvSpPr>
            <a:spLocks noGrp="1"/>
          </p:cNvSpPr>
          <p:nvPr>
            <p:ph type="body" sz="quarter" idx="11"/>
          </p:nvPr>
        </p:nvSpPr>
        <p:spPr bwMode="auto">
          <a:xfrm>
            <a:off x="306388" y="1547813"/>
            <a:ext cx="10153650" cy="52578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r>
              <a:rPr lang="fr-BE" altLang="en-US" sz="1800" i="1" smtClean="0">
                <a:solidFill>
                  <a:srgbClr val="00B050"/>
                </a:solidFill>
              </a:rPr>
              <a:t>	</a:t>
            </a:r>
            <a:endParaRPr lang="en-GB" altLang="en-US" sz="1900" i="1" smtClean="0">
              <a:solidFill>
                <a:srgbClr val="404040"/>
              </a:solidFill>
            </a:endParaRPr>
          </a:p>
          <a:p>
            <a:endParaRPr lang="en-GB" altLang="en-US" sz="1000" smtClean="0">
              <a:solidFill>
                <a:srgbClr val="404040"/>
              </a:solidFill>
            </a:endParaRPr>
          </a:p>
          <a:p>
            <a:endParaRPr lang="en-GB" altLang="en-US" smtClean="0"/>
          </a:p>
          <a:p>
            <a:endParaRPr lang="en-GB" altLang="en-US" smtClean="0"/>
          </a:p>
        </p:txBody>
      </p:sp>
      <p:sp>
        <p:nvSpPr>
          <p:cNvPr id="13315" name="Text Placeholder 2"/>
          <p:cNvSpPr>
            <a:spLocks noGrp="1"/>
          </p:cNvSpPr>
          <p:nvPr>
            <p:ph type="body" sz="quarter" idx="12"/>
          </p:nvPr>
        </p:nvSpPr>
        <p:spPr bwMode="auto">
          <a:xfrm>
            <a:off x="450850" y="323850"/>
            <a:ext cx="9952038" cy="1031875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defRPr/>
            </a:pPr>
            <a:r>
              <a:rPr lang="fr-BE" altLang="en-US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WHEN ? </a:t>
            </a:r>
            <a:endParaRPr lang="en-GB" altLang="en-US" sz="32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316" name="desk1"/>
          <p:cNvSpPr>
            <a:spLocks noEditPoints="1" noChangeArrowheads="1"/>
          </p:cNvSpPr>
          <p:nvPr/>
        </p:nvSpPr>
        <p:spPr bwMode="auto">
          <a:xfrm>
            <a:off x="522287" y="1548383"/>
            <a:ext cx="9793287" cy="4823842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w 21600"/>
              <a:gd name="T7" fmla="*/ 2147483647 h 21600"/>
              <a:gd name="T8" fmla="*/ 2147483647 w 21600"/>
              <a:gd name="T9" fmla="*/ 0 h 21600"/>
              <a:gd name="T10" fmla="*/ 2147483647 w 21600"/>
              <a:gd name="T11" fmla="*/ 2147483647 h 21600"/>
              <a:gd name="T12" fmla="*/ 2147483647 w 21600"/>
              <a:gd name="T13" fmla="*/ 2147483647 h 21600"/>
              <a:gd name="T14" fmla="*/ 0 w 21600"/>
              <a:gd name="T15" fmla="*/ 2147483647 h 21600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1000 w 21600"/>
              <a:gd name="T25" fmla="*/ 1000 h 21600"/>
              <a:gd name="T26" fmla="*/ 20600 w 21600"/>
              <a:gd name="T27" fmla="*/ 20600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FFFF99"/>
            </a:solidFill>
            <a:prstDash val="sysDot"/>
            <a:miter lim="800000"/>
            <a:headEnd/>
            <a:tailEnd/>
          </a:ln>
          <a:effectLst>
            <a:glow rad="63500">
              <a:schemeClr val="accent1">
                <a:satMod val="175000"/>
                <a:alpha val="40000"/>
              </a:schemeClr>
            </a:glow>
            <a:outerShdw dist="107763" dir="2700000" algn="ctr" rotWithShape="0">
              <a:srgbClr val="808080"/>
            </a:outerShdw>
          </a:effectLst>
        </p:spPr>
        <p:txBody>
          <a:bodyPr lIns="0" tIns="108000" rIns="0" bIns="45593"/>
          <a:lstStyle>
            <a:lvl1pPr defTabSz="5064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marL="742950" indent="-285750" defTabSz="5064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marL="1143000" indent="-228600" defTabSz="5064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marL="1600200" indent="-228600" defTabSz="5064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marL="2057400" indent="-228600" defTabSz="50641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514600" indent="-228600" defTabSz="5064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971800" indent="-228600" defTabSz="5064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429000" indent="-228600" defTabSz="5064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886200" indent="-228600" defTabSz="50641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GB" alt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Requests must be submitted:</a:t>
            </a:r>
          </a:p>
          <a:p>
            <a:pPr>
              <a:spcBef>
                <a:spcPts val="600"/>
              </a:spcBef>
              <a:spcAft>
                <a:spcPts val="1200"/>
              </a:spcAft>
              <a:buClr>
                <a:srgbClr val="000000"/>
              </a:buClr>
              <a:defRPr/>
            </a:pPr>
            <a:r>
              <a:rPr lang="en-GB" altLang="en-US" sz="2400" i="1" dirty="0">
                <a:solidFill>
                  <a:srgbClr val="0070C0"/>
                </a:solidFill>
              </a:rPr>
              <a:t> </a:t>
            </a:r>
            <a:r>
              <a:rPr lang="en-GB" altLang="en-US" sz="2400" i="1" dirty="0" smtClean="0">
                <a:solidFill>
                  <a:srgbClr val="0070C0"/>
                </a:solidFill>
              </a:rPr>
              <a:t>  * </a:t>
            </a:r>
            <a:r>
              <a:rPr lang="en-GB" altLang="en-US" sz="2200" i="1" dirty="0" smtClean="0">
                <a:solidFill>
                  <a:srgbClr val="0070C0"/>
                </a:solidFill>
              </a:rPr>
              <a:t>before the end of the action</a:t>
            </a:r>
            <a:endParaRPr lang="en-GB" altLang="en-US" sz="2200" b="0" i="1" dirty="0" smtClean="0">
              <a:solidFill>
                <a:srgbClr val="0070C0"/>
              </a:solidFill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en-US" sz="2000" i="1" dirty="0" smtClean="0">
                <a:solidFill>
                  <a:srgbClr val="FFC309"/>
                </a:solidFill>
              </a:rPr>
              <a:t>  </a:t>
            </a:r>
            <a:r>
              <a:rPr lang="en-GB" altLang="en-US" sz="2000" i="1" dirty="0">
                <a:solidFill>
                  <a:srgbClr val="FFC309"/>
                </a:solidFill>
              </a:rPr>
              <a:t> </a:t>
            </a:r>
            <a:r>
              <a:rPr lang="en-GB" altLang="en-US" sz="2000" i="1" dirty="0" smtClean="0">
                <a:solidFill>
                  <a:srgbClr val="FFC309"/>
                </a:solidFill>
              </a:rPr>
              <a:t>	</a:t>
            </a:r>
            <a:r>
              <a:rPr lang="en-GB" altLang="en-US" sz="1800" i="1" dirty="0" smtClean="0">
                <a:solidFill>
                  <a:srgbClr val="FFC309"/>
                </a:solidFill>
              </a:rPr>
              <a:t>Exception</a:t>
            </a:r>
            <a:r>
              <a:rPr lang="en-GB" altLang="en-US" sz="1800" b="0" i="1" dirty="0" smtClean="0">
                <a:solidFill>
                  <a:srgbClr val="FFC309"/>
                </a:solidFill>
              </a:rPr>
              <a:t>: </a:t>
            </a:r>
            <a:r>
              <a:rPr lang="en-GB" altLang="en-US" sz="1800" b="0" i="1" dirty="0" smtClean="0">
                <a:solidFill>
                  <a:srgbClr val="0070C0"/>
                </a:solidFill>
              </a:rPr>
              <a:t>special cases where it is necessary to change:</a:t>
            </a: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en-US" sz="1800" b="0" dirty="0" smtClean="0">
                <a:solidFill>
                  <a:srgbClr val="0070C0"/>
                </a:solidFill>
              </a:rPr>
              <a:t>			  -  </a:t>
            </a:r>
            <a:r>
              <a:rPr lang="en-GB" altLang="en-US" sz="1800" b="0" i="1" dirty="0" smtClean="0">
                <a:solidFill>
                  <a:srgbClr val="0070C0"/>
                </a:solidFill>
              </a:rPr>
              <a:t>coordinator</a:t>
            </a:r>
          </a:p>
          <a:p>
            <a:pPr eaLnBrk="1" hangingPunct="1">
              <a:defRPr/>
            </a:pPr>
            <a:r>
              <a:rPr lang="en-GB" altLang="en-US" sz="1800" b="0" i="1" dirty="0" smtClean="0">
                <a:solidFill>
                  <a:srgbClr val="0070C0"/>
                </a:solidFill>
              </a:rPr>
              <a:t>			</a:t>
            </a:r>
            <a:r>
              <a:rPr lang="en-GB" altLang="en-US" sz="1800" b="0" i="1" dirty="0">
                <a:solidFill>
                  <a:srgbClr val="0070C0"/>
                </a:solidFill>
              </a:rPr>
              <a:t> </a:t>
            </a:r>
            <a:r>
              <a:rPr lang="en-GB" altLang="en-US" sz="1800" b="0" i="1" dirty="0" smtClean="0">
                <a:solidFill>
                  <a:srgbClr val="0070C0"/>
                </a:solidFill>
              </a:rPr>
              <a:t> -  bank account to make the payment of the balance</a:t>
            </a:r>
          </a:p>
          <a:p>
            <a:pPr eaLnBrk="1" hangingPunct="1">
              <a:defRPr/>
            </a:pPr>
            <a:endParaRPr lang="fr-BE" altLang="en-US" sz="2000" b="0" i="1" dirty="0" smtClean="0">
              <a:solidFill>
                <a:srgbClr val="0070C0"/>
              </a:solidFill>
            </a:endParaRPr>
          </a:p>
          <a:p>
            <a:pPr lvl="1" eaLnBrk="1" hangingPunct="1">
              <a:spcAft>
                <a:spcPts val="600"/>
              </a:spcAft>
              <a:defRPr/>
            </a:pPr>
            <a:r>
              <a:rPr lang="en-GB" altLang="en-US" sz="2400" i="1" dirty="0" smtClean="0">
                <a:solidFill>
                  <a:srgbClr val="0070C0"/>
                </a:solidFill>
              </a:rPr>
              <a:t>* </a:t>
            </a:r>
            <a:r>
              <a:rPr lang="en-GB" altLang="en-US" sz="2200" i="1" dirty="0" smtClean="0">
                <a:solidFill>
                  <a:srgbClr val="0070C0"/>
                </a:solidFill>
              </a:rPr>
              <a:t>sufficiently in advance </a:t>
            </a:r>
            <a:r>
              <a:rPr lang="en-GB" altLang="en-US" sz="1800" b="0" i="1" dirty="0" smtClean="0">
                <a:solidFill>
                  <a:srgbClr val="0070C0"/>
                </a:solidFill>
              </a:rPr>
              <a:t>to allow preparation and proper </a:t>
            </a:r>
          </a:p>
          <a:p>
            <a:pPr marL="361950" indent="-361950" eaLnBrk="1" hangingPunct="1">
              <a:spcAft>
                <a:spcPts val="600"/>
              </a:spcAft>
              <a:defRPr/>
            </a:pPr>
            <a:r>
              <a:rPr lang="en-GB" altLang="en-US" sz="1800" b="0" i="1" dirty="0" smtClean="0">
                <a:solidFill>
                  <a:srgbClr val="0070C0"/>
                </a:solidFill>
              </a:rPr>
              <a:t>	   analysis before the changes are due to take effect </a:t>
            </a:r>
          </a:p>
          <a:p>
            <a:pPr eaLnBrk="1" hangingPunct="1">
              <a:spcAft>
                <a:spcPts val="0"/>
              </a:spcAft>
              <a:defRPr/>
            </a:pPr>
            <a:endParaRPr lang="en-GB" altLang="en-US" sz="2400" b="0" i="1" dirty="0" smtClean="0">
              <a:solidFill>
                <a:srgbClr val="0070C0"/>
              </a:solidFill>
            </a:endParaRPr>
          </a:p>
          <a:p>
            <a:pPr eaLnBrk="1" hangingPunct="1">
              <a:spcAft>
                <a:spcPts val="600"/>
              </a:spcAft>
              <a:defRPr/>
            </a:pPr>
            <a:r>
              <a:rPr lang="en-GB" altLang="en-US" sz="24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Requests </a:t>
            </a:r>
            <a:r>
              <a:rPr lang="en-GB" alt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must be unambiguous and complete</a:t>
            </a:r>
          </a:p>
          <a:p>
            <a:pPr eaLnBrk="1" hangingPunct="1">
              <a:spcAft>
                <a:spcPts val="600"/>
              </a:spcAft>
              <a:defRPr/>
            </a:pPr>
            <a:endParaRPr lang="en-GB" altLang="en-US" sz="2000" b="0" i="1" dirty="0" smtClean="0">
              <a:solidFill>
                <a:srgbClr val="0070C0"/>
              </a:solidFill>
            </a:endParaRPr>
          </a:p>
          <a:p>
            <a:pPr eaLnBrk="1" hangingPunct="1">
              <a:defRPr/>
            </a:pPr>
            <a:endParaRPr lang="fr-BE" altLang="en-US" sz="2000" b="0" i="1" dirty="0" smtClean="0">
              <a:solidFill>
                <a:srgbClr val="0070C0"/>
              </a:solidFill>
            </a:endParaRPr>
          </a:p>
          <a:p>
            <a:pPr eaLnBrk="1" hangingPunct="1">
              <a:defRPr/>
            </a:pPr>
            <a:endParaRPr lang="en-GB" altLang="en-US" sz="2000" b="0" i="1" dirty="0" smtClean="0">
              <a:solidFill>
                <a:srgbClr val="0070C0"/>
              </a:solidFill>
            </a:endParaRPr>
          </a:p>
          <a:p>
            <a:pPr eaLnBrk="1" hangingPunct="1">
              <a:defRPr/>
            </a:pPr>
            <a:endParaRPr lang="en-GB" altLang="en-US" sz="2400" dirty="0" smtClean="0">
              <a:solidFill>
                <a:srgbClr val="0000EE"/>
              </a:solidFill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Placeholder 1"/>
          <p:cNvSpPr>
            <a:spLocks noGrp="1"/>
          </p:cNvSpPr>
          <p:nvPr>
            <p:ph type="body" sz="quarter" idx="11"/>
          </p:nvPr>
        </p:nvSpPr>
        <p:spPr bwMode="auto">
          <a:xfrm>
            <a:off x="377825" y="2039938"/>
            <a:ext cx="10167938" cy="4948237"/>
          </a:xfrm>
          <a:ln>
            <a:solidFill>
              <a:srgbClr val="CCEC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342900" indent="-342900">
              <a:spcBef>
                <a:spcPct val="0"/>
              </a:spcBef>
              <a:buFont typeface="Arial" panose="020B0604020202020204" pitchFamily="34" charset="0"/>
              <a:buChar char="•"/>
            </a:pPr>
            <a:endParaRPr lang="en-GB" altLang="en-US" sz="800" smtClean="0"/>
          </a:p>
          <a:p>
            <a:pPr marL="342900" indent="-342900">
              <a:spcBef>
                <a:spcPct val="0"/>
              </a:spcBef>
              <a:spcAft>
                <a:spcPts val="600"/>
              </a:spcAft>
            </a:pPr>
            <a:r>
              <a:rPr lang="en-GB" altLang="en-US" sz="2000" smtClean="0"/>
              <a:t>							  </a:t>
            </a:r>
          </a:p>
          <a:p>
            <a:pPr marL="342900" indent="-342900">
              <a:spcBef>
                <a:spcPts val="1200"/>
              </a:spcBef>
              <a:spcAft>
                <a:spcPts val="600"/>
              </a:spcAft>
            </a:pPr>
            <a:endParaRPr lang="en-GB" altLang="en-US" sz="800" b="1" smtClean="0">
              <a:solidFill>
                <a:srgbClr val="002060"/>
              </a:solidFill>
            </a:endParaRPr>
          </a:p>
          <a:p>
            <a:pPr marL="342900" indent="-342900">
              <a:spcBef>
                <a:spcPts val="600"/>
              </a:spcBef>
              <a:spcAft>
                <a:spcPts val="2400"/>
              </a:spcAft>
            </a:pPr>
            <a:r>
              <a:rPr lang="en-GB" altLang="en-US" sz="800" b="1" i="1" smtClean="0">
                <a:solidFill>
                  <a:srgbClr val="002060"/>
                </a:solidFill>
              </a:rPr>
              <a:t>											</a:t>
            </a:r>
            <a:r>
              <a:rPr lang="en-GB" altLang="en-US" sz="1600" b="1" i="1" smtClean="0">
                <a:solidFill>
                  <a:srgbClr val="00B050"/>
                </a:solidFill>
              </a:rPr>
              <a:t>Example:</a:t>
            </a:r>
            <a:r>
              <a:rPr lang="en-GB" altLang="en-US" sz="1600" b="1" smtClean="0">
                <a:solidFill>
                  <a:srgbClr val="00B050"/>
                </a:solidFill>
              </a:rPr>
              <a:t> </a:t>
            </a:r>
            <a:r>
              <a:rPr lang="en-GB" altLang="en-US" sz="1600" i="1" smtClean="0"/>
              <a:t>to correct an error made in a GA </a:t>
            </a:r>
            <a:endParaRPr lang="fr-BE" altLang="en-US" sz="800" b="1" smtClean="0"/>
          </a:p>
          <a:p>
            <a:pPr marL="342900" indent="-342900">
              <a:spcBef>
                <a:spcPts val="600"/>
              </a:spcBef>
              <a:spcAft>
                <a:spcPts val="1800"/>
              </a:spcAft>
            </a:pPr>
            <a:r>
              <a:rPr lang="fr-BE" altLang="en-US" sz="2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Coordinator</a:t>
            </a:r>
            <a:r>
              <a:rPr lang="fr-BE" altLang="en-US" sz="22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- </a:t>
            </a:r>
            <a:r>
              <a:rPr lang="en-GB" altLang="en-US" sz="2400" b="1" smtClean="0">
                <a:latin typeface="Calibri" panose="020F0502020204030204" pitchFamily="34" charset="0"/>
              </a:rPr>
              <a:t>submits/signs/receives amendments on behalf of beneficiaries</a:t>
            </a:r>
          </a:p>
          <a:p>
            <a:pPr marL="342900" indent="-342900">
              <a:spcBef>
                <a:spcPct val="0"/>
              </a:spcBef>
              <a:spcAft>
                <a:spcPts val="400"/>
              </a:spcAft>
            </a:pPr>
            <a:r>
              <a:rPr lang="en-GB" altLang="en-US" sz="1800" smtClean="0"/>
              <a:t>    		</a:t>
            </a:r>
            <a:r>
              <a:rPr lang="fr-BE" altLang="en-US" sz="1800" b="1" i="1" smtClean="0">
                <a:solidFill>
                  <a:srgbClr val="FFC000"/>
                </a:solidFill>
              </a:rPr>
              <a:t>Exception:  </a:t>
            </a:r>
            <a:r>
              <a:rPr lang="fr-BE" altLang="en-US" sz="1800" i="1" smtClean="0"/>
              <a:t>if </a:t>
            </a:r>
            <a:r>
              <a:rPr lang="en-GB" altLang="en-US" sz="1800" i="1" smtClean="0"/>
              <a:t>change of coordinator without its agreement request must be 					submitted by another beneficiary on behalf of the others </a:t>
            </a:r>
          </a:p>
          <a:p>
            <a:pPr marL="342900" indent="-342900">
              <a:spcBef>
                <a:spcPts val="600"/>
              </a:spcBef>
              <a:spcAft>
                <a:spcPts val="400"/>
              </a:spcAft>
            </a:pPr>
            <a:r>
              <a:rPr lang="en-GB" altLang="en-US" sz="1600" i="1" smtClean="0"/>
              <a:t> 	</a:t>
            </a:r>
            <a:r>
              <a:rPr lang="en-GB" altLang="en-US" sz="1700" i="1" smtClean="0"/>
              <a:t>			   	</a:t>
            </a:r>
            <a:endParaRPr lang="en-GB" altLang="en-US" sz="800" b="1" i="1" smtClean="0"/>
          </a:p>
          <a:p>
            <a:pPr marL="342900" indent="-342900">
              <a:spcBef>
                <a:spcPct val="0"/>
              </a:spcBef>
              <a:spcAft>
                <a:spcPts val="600"/>
              </a:spcAft>
            </a:pPr>
            <a:r>
              <a:rPr lang="fr-BE" altLang="en-US" sz="26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anose="020F0502020204030204" pitchFamily="34" charset="0"/>
              </a:rPr>
              <a:t> Coordinator - </a:t>
            </a:r>
            <a:r>
              <a:rPr lang="en-GB" altLang="en-US" sz="2400" b="1" smtClean="0">
                <a:latin typeface="Calibri" panose="020F0502020204030204" pitchFamily="34" charset="0"/>
              </a:rPr>
              <a:t>must ensure internally the agreement of the consortium </a:t>
            </a:r>
          </a:p>
          <a:p>
            <a:pPr marL="342900" indent="-342900" algn="just">
              <a:spcBef>
                <a:spcPct val="0"/>
              </a:spcBef>
              <a:spcAft>
                <a:spcPts val="600"/>
              </a:spcAft>
            </a:pPr>
            <a:r>
              <a:rPr lang="en-GB" altLang="en-US" sz="1800" smtClean="0"/>
              <a:t>  </a:t>
            </a:r>
            <a:r>
              <a:rPr lang="en-GB" altLang="en-US" sz="1600" smtClean="0"/>
              <a:t>based on internal decision‑making processes set out in the consortium agreement   </a:t>
            </a:r>
          </a:p>
          <a:p>
            <a:pPr marL="342900" indent="-342900" algn="just">
              <a:spcBef>
                <a:spcPct val="0"/>
              </a:spcBef>
              <a:spcAft>
                <a:spcPts val="600"/>
              </a:spcAft>
            </a:pPr>
            <a:r>
              <a:rPr lang="en-GB" altLang="en-US" sz="1600" smtClean="0"/>
              <a:t>  </a:t>
            </a:r>
            <a:r>
              <a:rPr lang="en-GB" altLang="en-US" sz="1500" smtClean="0"/>
              <a:t>(e.g. unanimity, simple or qualified majority)</a:t>
            </a:r>
          </a:p>
          <a:p>
            <a:pPr marL="342900" indent="-342900"/>
            <a:endParaRPr lang="en-GB" altLang="en-US" smtClean="0"/>
          </a:p>
          <a:p>
            <a:pPr marL="342900" indent="-342900"/>
            <a:endParaRPr lang="fr-BE" altLang="en-US" smtClean="0"/>
          </a:p>
        </p:txBody>
      </p:sp>
      <p:sp>
        <p:nvSpPr>
          <p:cNvPr id="14339" name="Text Placeholder 2"/>
          <p:cNvSpPr>
            <a:spLocks noGrp="1"/>
          </p:cNvSpPr>
          <p:nvPr>
            <p:ph type="body" sz="quarter" idx="12"/>
          </p:nvPr>
        </p:nvSpPr>
        <p:spPr bwMode="auto">
          <a:xfrm>
            <a:off x="377825" y="323850"/>
            <a:ext cx="10225088" cy="792163"/>
          </a:xfrm>
          <a:ln>
            <a:solidFill>
              <a:srgbClr val="0070C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defRPr/>
            </a:pPr>
            <a:r>
              <a:rPr lang="fr-BE" altLang="en-US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WHO ? </a:t>
            </a:r>
            <a:endParaRPr lang="fr-BE" altLang="en-US" sz="3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defRPr/>
            </a:pPr>
            <a:endParaRPr lang="fr-BE" altLang="en-US" sz="2600" dirty="0" smtClean="0"/>
          </a:p>
          <a:p>
            <a:pPr marL="0" indent="0" algn="ctr">
              <a:spcAft>
                <a:spcPts val="600"/>
              </a:spcAft>
              <a:defRPr/>
            </a:pPr>
            <a:r>
              <a:rPr lang="en-GB" altLang="en-US" sz="2800" dirty="0" smtClean="0">
                <a:solidFill>
                  <a:srgbClr val="371DA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Requested by the parties </a:t>
            </a:r>
          </a:p>
          <a:p>
            <a:pPr marL="0" indent="0">
              <a:defRPr/>
            </a:pPr>
            <a:endParaRPr lang="en-GB" altLang="en-US" dirty="0" smtClean="0"/>
          </a:p>
        </p:txBody>
      </p:sp>
      <p:sp>
        <p:nvSpPr>
          <p:cNvPr id="22532" name="Rectangle 2"/>
          <p:cNvSpPr>
            <a:spLocks noChangeArrowheads="1"/>
          </p:cNvSpPr>
          <p:nvPr/>
        </p:nvSpPr>
        <p:spPr bwMode="auto">
          <a:xfrm>
            <a:off x="6066780" y="2039369"/>
            <a:ext cx="3744416" cy="514829"/>
          </a:xfrm>
          <a:prstGeom prst="rect">
            <a:avLst/>
          </a:prstGeom>
          <a:pattFill prst="pct50">
            <a:fgClr>
              <a:srgbClr val="66CCFF"/>
            </a:fgClr>
            <a:bgClr>
              <a:schemeClr val="bg1"/>
            </a:bgClr>
          </a:patt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tIns="36000"/>
          <a:lstStyle>
            <a:lvl1pPr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2764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7336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1908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6480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>
              <a:spcBef>
                <a:spcPts val="600"/>
              </a:spcBef>
              <a:buClr>
                <a:srgbClr val="000000"/>
              </a:buClr>
              <a:buSzPct val="100000"/>
              <a:defRPr/>
            </a:pPr>
            <a:r>
              <a:rPr lang="en-GB" altLang="en-US" sz="2400" dirty="0" smtClean="0">
                <a:solidFill>
                  <a:srgbClr val="371DA3"/>
                </a:solidFill>
                <a:latin typeface="Calibri" pitchFamily="34" charset="0"/>
              </a:rPr>
              <a:t>     </a:t>
            </a:r>
            <a:r>
              <a:rPr lang="en-GB" altLang="en-US" sz="2800" dirty="0" smtClean="0">
                <a:solidFill>
                  <a:srgbClr val="371DA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Commission/Agency </a:t>
            </a:r>
            <a:endParaRPr lang="en-GB" altLang="en-US" sz="2800" i="1" dirty="0" smtClean="0">
              <a:solidFill>
                <a:srgbClr val="371DA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Clr>
                <a:srgbClr val="000000"/>
              </a:buClr>
              <a:buSzPct val="100000"/>
              <a:defRPr/>
            </a:pPr>
            <a:endParaRPr lang="en-GB" altLang="en-US" sz="2400" dirty="0" smtClean="0">
              <a:solidFill>
                <a:schemeClr val="accent1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6389" name="Rectangle 3"/>
          <p:cNvSpPr>
            <a:spLocks noChangeArrowheads="1"/>
          </p:cNvSpPr>
          <p:nvPr/>
        </p:nvSpPr>
        <p:spPr bwMode="auto">
          <a:xfrm>
            <a:off x="1890315" y="2264045"/>
            <a:ext cx="2129941" cy="506166"/>
          </a:xfrm>
          <a:prstGeom prst="rect">
            <a:avLst/>
          </a:prstGeom>
          <a:pattFill prst="pct60">
            <a:fgClr>
              <a:srgbClr val="66CCFF"/>
            </a:fgClr>
            <a:bgClr>
              <a:schemeClr val="bg1"/>
            </a:bgClr>
          </a:pattFill>
          <a:ln w="9525" algn="ctr">
            <a:noFill/>
            <a:round/>
            <a:headEnd/>
            <a:tailEnd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tIns="0"/>
          <a:lstStyle>
            <a:lvl1pPr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2764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7336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1908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6480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>
              <a:buClr>
                <a:srgbClr val="000000"/>
              </a:buClr>
              <a:buSzPct val="100000"/>
              <a:defRPr/>
            </a:pPr>
            <a:r>
              <a:rPr lang="en-GB" altLang="en-US" sz="2400" dirty="0" smtClean="0">
                <a:solidFill>
                  <a:srgbClr val="002060"/>
                </a:solidFill>
                <a:latin typeface="Calibri" pitchFamily="34" charset="0"/>
              </a:rPr>
              <a:t>  </a:t>
            </a:r>
            <a:r>
              <a:rPr lang="fr-BE" altLang="en-US" sz="2800" dirty="0" smtClean="0">
                <a:solidFill>
                  <a:srgbClr val="371DA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</a:rPr>
              <a:t>Consortium</a:t>
            </a:r>
            <a:endParaRPr lang="en-GB" altLang="en-US" sz="2800" b="0" dirty="0" smtClean="0">
              <a:solidFill>
                <a:srgbClr val="371DA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</p:txBody>
      </p:sp>
      <p:sp>
        <p:nvSpPr>
          <p:cNvPr id="14346" name="Down Arrow 8"/>
          <p:cNvSpPr>
            <a:spLocks noChangeArrowheads="1"/>
          </p:cNvSpPr>
          <p:nvPr/>
        </p:nvSpPr>
        <p:spPr bwMode="auto">
          <a:xfrm>
            <a:off x="2609850" y="2881313"/>
            <a:ext cx="428625" cy="755650"/>
          </a:xfrm>
          <a:prstGeom prst="downArrow">
            <a:avLst>
              <a:gd name="adj1" fmla="val 36741"/>
              <a:gd name="adj2" fmla="val 48753"/>
            </a:avLst>
          </a:prstGeom>
          <a:blipFill>
            <a:blip r:embed="rId2"/>
            <a:tile tx="0" ty="0" sx="100000" sy="100000" flip="none" algn="tl"/>
          </a:blipFill>
          <a:ln w="9525" algn="ctr">
            <a:solidFill>
              <a:srgbClr val="371DA3"/>
            </a:solidFill>
            <a:round/>
            <a:headEnd/>
            <a:tailEnd/>
          </a:ln>
        </p:spPr>
        <p:txBody>
          <a:bodyPr/>
          <a:lstStyle>
            <a:lvl1pPr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1pPr>
            <a:lvl2pPr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2pPr>
            <a:lvl3pPr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3pPr>
            <a:lvl4pPr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4pPr>
            <a:lvl5pPr defTabSz="512763" eaLnBrk="0" hangingPunct="0">
              <a:defRPr sz="8700" b="1">
                <a:solidFill>
                  <a:srgbClr val="FFD624"/>
                </a:solidFill>
                <a:latin typeface="Verdana" pitchFamily="34" charset="0"/>
              </a:defRPr>
            </a:lvl5pPr>
            <a:lvl6pPr marL="22764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6pPr>
            <a:lvl7pPr marL="27336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7pPr>
            <a:lvl8pPr marL="31908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8pPr>
            <a:lvl9pPr marL="36480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itchFamily="34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US" altLang="en-US" sz="2700" b="0" smtClean="0">
              <a:blipFill>
                <a:blip r:embed="rId3"/>
                <a:tile tx="0" ty="0" sx="100000" sy="100000" flip="none" algn="tl"/>
              </a:blipFill>
              <a:latin typeface="Calibri" pitchFamily="34" charset="0"/>
            </a:endParaRPr>
          </a:p>
        </p:txBody>
      </p:sp>
      <p:sp>
        <p:nvSpPr>
          <p:cNvPr id="17419" name="Down Arrow 18"/>
          <p:cNvSpPr>
            <a:spLocks noChangeArrowheads="1"/>
          </p:cNvSpPr>
          <p:nvPr/>
        </p:nvSpPr>
        <p:spPr bwMode="auto">
          <a:xfrm>
            <a:off x="7654925" y="2619375"/>
            <a:ext cx="287338" cy="447675"/>
          </a:xfrm>
          <a:prstGeom prst="downArrow">
            <a:avLst>
              <a:gd name="adj1" fmla="val 50000"/>
              <a:gd name="adj2" fmla="val 49135"/>
            </a:avLst>
          </a:prstGeom>
          <a:blipFill dpi="0" rotWithShape="1">
            <a:blip r:embed="rId3"/>
            <a:srcRect/>
            <a:tile tx="0" ty="0" sx="100000" sy="100000" flip="none" algn="tl"/>
          </a:blipFill>
          <a:ln w="9525" algn="ctr">
            <a:solidFill>
              <a:srgbClr val="371DA3"/>
            </a:solidFill>
            <a:round/>
            <a:headEnd/>
            <a:tailEnd/>
          </a:ln>
        </p:spPr>
        <p:txBody>
          <a:bodyPr/>
          <a:lstStyle>
            <a:lvl1pPr defTabSz="512763"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1pPr>
            <a:lvl2pPr defTabSz="512763"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2pPr>
            <a:lvl3pPr defTabSz="512763"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3pPr>
            <a:lvl4pPr defTabSz="512763"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4pPr>
            <a:lvl5pPr defTabSz="512763"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5pPr>
            <a:lvl6pPr marL="22764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6pPr>
            <a:lvl7pPr marL="27336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7pPr>
            <a:lvl8pPr marL="31908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8pPr>
            <a:lvl9pPr marL="36480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en-US" altLang="en-US" sz="2700" b="0">
              <a:solidFill>
                <a:schemeClr val="bg1"/>
              </a:solidFill>
              <a:latin typeface="Calibri" panose="020F0502020204030204" pitchFamily="34" charset="0"/>
            </a:endParaRPr>
          </a:p>
        </p:txBody>
      </p:sp>
      <p:sp>
        <p:nvSpPr>
          <p:cNvPr id="2" name="Down Arrow 1"/>
          <p:cNvSpPr/>
          <p:nvPr/>
        </p:nvSpPr>
        <p:spPr bwMode="auto">
          <a:xfrm rot="4199476">
            <a:off x="4366288" y="1823569"/>
            <a:ext cx="422189" cy="889631"/>
          </a:xfrm>
          <a:prstGeom prst="downArrow">
            <a:avLst>
              <a:gd name="adj1" fmla="val 50000"/>
              <a:gd name="adj2" fmla="val 31693"/>
            </a:avLst>
          </a:prstGeom>
          <a:pattFill prst="pct60">
            <a:fgClr>
              <a:srgbClr val="66CCFF"/>
            </a:fgClr>
            <a:bgClr>
              <a:schemeClr val="bg1"/>
            </a:bgClr>
          </a:pattFill>
          <a:ln w="9525" cap="flat" cmpd="sng" algn="ctr">
            <a:noFill/>
            <a:prstDash val="sysDash"/>
            <a:round/>
            <a:headEnd type="none" w="med" len="med"/>
            <a:tailEnd type="none" w="med" len="me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 defTabSz="512763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GB" sz="2700" b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" name="Right Arrow 2"/>
          <p:cNvSpPr/>
          <p:nvPr/>
        </p:nvSpPr>
        <p:spPr bwMode="auto">
          <a:xfrm rot="884271">
            <a:off x="5277448" y="1997788"/>
            <a:ext cx="731590" cy="387538"/>
          </a:xfrm>
          <a:prstGeom prst="rightArrow">
            <a:avLst/>
          </a:prstGeom>
          <a:pattFill prst="pct50">
            <a:fgClr>
              <a:srgbClr val="00B8FF"/>
            </a:fgClr>
            <a:bgClr>
              <a:schemeClr val="bg1"/>
            </a:bgClr>
          </a:pattFill>
          <a:ln w="9525" cap="flat" cmpd="sng" algn="ctr">
            <a:noFill/>
            <a:prstDash val="sysDash"/>
            <a:round/>
            <a:headEnd type="none" w="med" len="med"/>
            <a:tailEnd type="none" w="med" len="med"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 defTabSz="512763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GB" sz="2700" b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Placeholder 1"/>
          <p:cNvSpPr>
            <a:spLocks noGrp="1"/>
          </p:cNvSpPr>
          <p:nvPr>
            <p:ph type="body" sz="quarter" idx="11"/>
          </p:nvPr>
        </p:nvSpPr>
        <p:spPr bwMode="auto">
          <a:xfrm>
            <a:off x="450850" y="2484438"/>
            <a:ext cx="9963150" cy="46799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552450" indent="-552450" algn="ctr"/>
            <a:endParaRPr lang="fr-BE" altLang="en-US" sz="900" b="1" smtClean="0">
              <a:solidFill>
                <a:srgbClr val="FF0000"/>
              </a:solidFill>
            </a:endParaRPr>
          </a:p>
          <a:p>
            <a:pPr marL="552450" indent="-552450"/>
            <a:r>
              <a:rPr lang="fr-BE" altLang="en-US" sz="2400" b="1" smtClean="0"/>
              <a:t> </a:t>
            </a:r>
            <a:r>
              <a:rPr lang="fr-BE" altLang="en-US" sz="2400" b="1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⏩  </a:t>
            </a:r>
            <a:r>
              <a:rPr lang="fr-BE" alt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Prepared electronically </a:t>
            </a:r>
            <a:endParaRPr lang="fr-BE" altLang="en-US" sz="200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marL="552450" indent="-552450">
              <a:spcBef>
                <a:spcPts val="1800"/>
              </a:spcBef>
            </a:pPr>
            <a:r>
              <a:rPr lang="fr-BE" altLang="en-US" sz="2000" smtClean="0"/>
              <a:t>        Requesting party encodes the request in the Funding &amp; Tenders Portal</a:t>
            </a:r>
          </a:p>
          <a:p>
            <a:pPr marL="552450" indent="-552450">
              <a:spcBef>
                <a:spcPts val="1200"/>
              </a:spcBef>
            </a:pPr>
            <a:r>
              <a:rPr lang="en-GB" altLang="en-US" sz="2000" smtClean="0"/>
              <a:t>          *  Indicate reasons </a:t>
            </a:r>
            <a:endParaRPr lang="en-US" altLang="en-US" sz="2000" smtClean="0"/>
          </a:p>
          <a:p>
            <a:pPr marL="552450" indent="-552450">
              <a:spcBef>
                <a:spcPts val="1200"/>
              </a:spcBef>
            </a:pPr>
            <a:r>
              <a:rPr lang="fr-BE" altLang="en-US" sz="2000" smtClean="0"/>
              <a:t>          *  Upload supporting documents </a:t>
            </a:r>
          </a:p>
          <a:p>
            <a:pPr marL="552450" indent="-552450">
              <a:spcBef>
                <a:spcPts val="1200"/>
              </a:spcBef>
            </a:pPr>
            <a:r>
              <a:rPr lang="fr-BE" altLang="en-US" sz="2000" smtClean="0"/>
              <a:t>          *  Get validations done before submitting the request </a:t>
            </a:r>
          </a:p>
          <a:p>
            <a:pPr marL="552450" indent="-552450">
              <a:spcBef>
                <a:spcPts val="600"/>
              </a:spcBef>
            </a:pPr>
            <a:r>
              <a:rPr lang="fr-BE" altLang="en-US" sz="1800" smtClean="0"/>
              <a:t>            	  </a:t>
            </a:r>
            <a:r>
              <a:rPr lang="fr-BE" altLang="en-US" sz="1800" i="1" smtClean="0"/>
              <a:t>(e.g. new legal entity, bank account validations)</a:t>
            </a:r>
          </a:p>
          <a:p>
            <a:pPr marL="552450" indent="-552450"/>
            <a:endParaRPr lang="fr-BE" altLang="en-US" sz="800" smtClean="0"/>
          </a:p>
          <a:p>
            <a:pPr marL="552450" indent="-552450">
              <a:spcBef>
                <a:spcPts val="600"/>
              </a:spcBef>
            </a:pPr>
            <a:r>
              <a:rPr lang="fr-BE" altLang="en-US" sz="2400" b="1" smtClean="0"/>
              <a:t> </a:t>
            </a:r>
            <a:r>
              <a:rPr lang="fr-BE" altLang="en-US" sz="2400" b="1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⏩  </a:t>
            </a:r>
            <a:r>
              <a:rPr lang="fr-BE" alt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Submitted &amp; signed electronically </a:t>
            </a:r>
            <a:r>
              <a:rPr lang="fr-BE" altLang="en-US" sz="2000" smtClean="0"/>
              <a:t>(by PLSIGN)</a:t>
            </a:r>
          </a:p>
          <a:p>
            <a:pPr marL="552450" indent="-552450"/>
            <a:endParaRPr lang="fr-BE" altLang="en-US" sz="600" smtClean="0"/>
          </a:p>
          <a:p>
            <a:pPr marL="552450" indent="-552450">
              <a:spcBef>
                <a:spcPts val="600"/>
              </a:spcBef>
            </a:pPr>
            <a:r>
              <a:rPr lang="fr-BE" altLang="en-US" sz="2400" b="1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 ⏩  </a:t>
            </a:r>
            <a:r>
              <a:rPr lang="fr-BE" altLang="en-US" sz="2400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Counter signed electronically </a:t>
            </a:r>
            <a:r>
              <a:rPr lang="fr-BE" altLang="en-US" sz="2000" smtClean="0"/>
              <a:t>by receiving party (by PLSIGN)</a:t>
            </a:r>
          </a:p>
          <a:p>
            <a:pPr marL="552450" indent="-552450">
              <a:buFont typeface="Wingdings" panose="05000000000000000000" pitchFamily="2" charset="2"/>
              <a:buChar char="q"/>
            </a:pPr>
            <a:endParaRPr lang="fr-BE" altLang="en-US" sz="2000" smtClean="0"/>
          </a:p>
          <a:p>
            <a:pPr marL="552450" indent="-552450">
              <a:buFont typeface="Wingdings" panose="05000000000000000000" pitchFamily="2" charset="2"/>
              <a:buChar char="q"/>
            </a:pPr>
            <a:endParaRPr lang="fr-BE" altLang="en-US" sz="2000" smtClean="0"/>
          </a:p>
          <a:p>
            <a:pPr marL="552450" indent="-552450"/>
            <a:endParaRPr lang="fr-BE" altLang="en-US" smtClean="0"/>
          </a:p>
          <a:p>
            <a:pPr marL="552450" indent="-552450"/>
            <a:endParaRPr lang="fr-BE" altLang="en-US" smtClean="0"/>
          </a:p>
          <a:p>
            <a:pPr marL="552450" indent="-552450"/>
            <a:r>
              <a:rPr lang="fr-BE" altLang="en-US" smtClean="0"/>
              <a:t>  </a:t>
            </a:r>
          </a:p>
          <a:p>
            <a:pPr marL="552450" indent="-552450">
              <a:buFont typeface="Wingdings" panose="05000000000000000000" pitchFamily="2" charset="2"/>
              <a:buChar char="v"/>
            </a:pPr>
            <a:endParaRPr lang="fr-BE" altLang="en-US" smtClean="0"/>
          </a:p>
          <a:p>
            <a:pPr marL="552450" indent="-552450">
              <a:buFont typeface="Wingdings" panose="05000000000000000000" pitchFamily="2" charset="2"/>
              <a:buChar char="v"/>
            </a:pPr>
            <a:endParaRPr lang="en-GB" altLang="en-US" smtClean="0"/>
          </a:p>
        </p:txBody>
      </p:sp>
      <p:sp>
        <p:nvSpPr>
          <p:cNvPr id="23555" name="Text Placeholder 2"/>
          <p:cNvSpPr>
            <a:spLocks noGrp="1"/>
          </p:cNvSpPr>
          <p:nvPr>
            <p:ph type="body" sz="quarter" idx="12"/>
          </p:nvPr>
        </p:nvSpPr>
        <p:spPr bwMode="auto">
          <a:xfrm>
            <a:off x="434975" y="323850"/>
            <a:ext cx="9952038" cy="960438"/>
          </a:xfrm>
          <a:ln>
            <a:miter lim="800000"/>
            <a:headEnd/>
            <a:tailEnd/>
          </a:ln>
          <a:extLst/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0" indent="0">
              <a:spcBef>
                <a:spcPts val="0"/>
              </a:spcBef>
              <a:defRPr/>
            </a:pPr>
            <a:r>
              <a:rPr lang="fr-BE" altLang="en-US" sz="32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HOW? </a:t>
            </a:r>
            <a:r>
              <a:rPr lang="fr-BE" altLang="en-US" dirty="0" smtClean="0"/>
              <a:t>												   	 	</a:t>
            </a:r>
            <a:r>
              <a:rPr lang="fr-BE" altLang="en-US" sz="2400" dirty="0">
                <a:latin typeface="Segoe UI Symbol"/>
                <a:ea typeface="Segoe UI Symbol"/>
              </a:rPr>
              <a:t> </a:t>
            </a:r>
            <a:endParaRPr lang="en-GB" altLang="en-US" sz="2400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6" name="Diagram 5"/>
          <p:cNvGraphicFramePr/>
          <p:nvPr/>
        </p:nvGraphicFramePr>
        <p:xfrm>
          <a:off x="666180" y="1188343"/>
          <a:ext cx="9577064" cy="14402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8437" name="Explosion 1 2"/>
          <p:cNvSpPr>
            <a:spLocks noChangeArrowheads="1"/>
          </p:cNvSpPr>
          <p:nvPr/>
        </p:nvSpPr>
        <p:spPr bwMode="auto">
          <a:xfrm>
            <a:off x="9018588" y="180975"/>
            <a:ext cx="1223962" cy="935038"/>
          </a:xfrm>
          <a:prstGeom prst="irregularSeal1">
            <a:avLst/>
          </a:prstGeom>
          <a:solidFill>
            <a:srgbClr val="FFFFCC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>
            <a:lvl1pPr defTabSz="512763"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1pPr>
            <a:lvl2pPr defTabSz="512763"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2pPr>
            <a:lvl3pPr defTabSz="512763"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3pPr>
            <a:lvl4pPr defTabSz="512763"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4pPr>
            <a:lvl5pPr defTabSz="512763"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5pPr>
            <a:lvl6pPr marL="22764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6pPr>
            <a:lvl7pPr marL="27336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7pPr>
            <a:lvl8pPr marL="31908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8pPr>
            <a:lvl9pPr marL="3648075" indent="1588" defTabSz="512763" eaLnBrk="0" fontAlgn="base" hangingPunct="0">
              <a:spcBef>
                <a:spcPct val="0"/>
              </a:spcBef>
              <a:spcAft>
                <a:spcPct val="0"/>
              </a:spcAft>
              <a:defRPr sz="8700" b="1">
                <a:solidFill>
                  <a:srgbClr val="FFD624"/>
                </a:solidFill>
                <a:latin typeface="Verdana" panose="020B0604030504040204" pitchFamily="34" charset="0"/>
              </a:defRPr>
            </a:lvl9pPr>
          </a:lstStyle>
          <a:p>
            <a:pPr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r>
              <a:rPr lang="fr-BE" altLang="en-US" sz="1800" i="1">
                <a:solidFill>
                  <a:srgbClr val="FF0000"/>
                </a:solidFill>
                <a:latin typeface="Calibri" panose="020F0502020204030204" pitchFamily="34" charset="0"/>
              </a:rPr>
              <a:t>NEW</a:t>
            </a:r>
            <a:endParaRPr lang="en-GB" altLang="en-US" sz="1800" i="1">
              <a:solidFill>
                <a:srgbClr val="FF0000"/>
              </a:solidFill>
              <a:latin typeface="Calibri" panose="020F0502020204030204" pitchFamily="34" charset="0"/>
            </a:endParaRP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Placeholder 1"/>
          <p:cNvSpPr>
            <a:spLocks noGrp="1"/>
          </p:cNvSpPr>
          <p:nvPr>
            <p:ph type="body" sz="quarter" idx="11"/>
          </p:nvPr>
        </p:nvSpPr>
        <p:spPr bwMode="auto">
          <a:xfrm>
            <a:off x="4841875" y="1908175"/>
            <a:ext cx="5545138" cy="338455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GB" altLang="en-US" dirty="0" smtClean="0"/>
          </a:p>
          <a:p>
            <a:pPr algn="ctr">
              <a:defRPr/>
            </a:pPr>
            <a:r>
              <a:rPr lang="en-GB" altLang="en-US" sz="4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Cases where an amendment </a:t>
            </a:r>
          </a:p>
          <a:p>
            <a:pPr algn="ctr">
              <a:spcAft>
                <a:spcPts val="1200"/>
              </a:spcAft>
              <a:defRPr/>
            </a:pPr>
            <a:r>
              <a:rPr lang="en-GB" altLang="en-US" sz="4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necessary</a:t>
            </a:r>
          </a:p>
          <a:p>
            <a:pPr algn="ctr">
              <a:defRPr/>
            </a:pPr>
            <a:r>
              <a:rPr lang="en-GB" altLang="en-US" sz="2800" b="1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(some examples)</a:t>
            </a:r>
            <a:endParaRPr lang="en-GB" altLang="en-US" sz="2800" dirty="0" smtClean="0">
              <a:solidFill>
                <a:srgbClr val="00B0F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defRPr/>
            </a:pPr>
            <a:endParaRPr lang="en-GB" altLang="en-US" dirty="0" smtClean="0"/>
          </a:p>
          <a:p>
            <a:pPr>
              <a:defRPr/>
            </a:pPr>
            <a:endParaRPr lang="en-GB" altLang="en-US" dirty="0" smtClean="0"/>
          </a:p>
        </p:txBody>
      </p:sp>
      <p:sp>
        <p:nvSpPr>
          <p:cNvPr id="4" name="Rectangle 3"/>
          <p:cNvSpPr/>
          <p:nvPr/>
        </p:nvSpPr>
        <p:spPr bwMode="auto">
          <a:xfrm>
            <a:off x="215900" y="2576513"/>
            <a:ext cx="4321175" cy="1924050"/>
          </a:xfrm>
          <a:prstGeom prst="rect">
            <a:avLst/>
          </a:prstGeom>
          <a:solidFill>
            <a:srgbClr val="133176"/>
          </a:solidFill>
          <a:ln>
            <a:solidFill>
              <a:srgbClr val="13317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endParaRPr lang="en-GB" altLang="en-US" sz="1800" dirty="0">
              <a:solidFill>
                <a:srgbClr val="FFFFCC"/>
              </a:solidFill>
            </a:endParaRPr>
          </a:p>
          <a:p>
            <a:pPr eaLnBrk="1" hangingPunct="1">
              <a:defRPr/>
            </a:pPr>
            <a:endParaRPr lang="en-GB" altLang="en-US" sz="1800" dirty="0">
              <a:solidFill>
                <a:srgbClr val="FFFFCC"/>
              </a:solidFill>
            </a:endParaRPr>
          </a:p>
          <a:p>
            <a:pPr eaLnBrk="1" hangingPunct="1">
              <a:defRPr/>
            </a:pPr>
            <a:r>
              <a:rPr lang="en-GB" altLang="en-US" sz="3200" dirty="0">
                <a:solidFill>
                  <a:srgbClr val="FFFFCC"/>
                </a:solidFill>
              </a:rPr>
              <a:t>   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en-GB" altLang="en-US" sz="3200" dirty="0">
                <a:solidFill>
                  <a:srgbClr val="FFFFCC"/>
                </a:solidFill>
              </a:rPr>
              <a:t>   </a:t>
            </a:r>
          </a:p>
          <a:p>
            <a:pPr eaLnBrk="1" hangingPunct="1">
              <a:spcAft>
                <a:spcPts val="1200"/>
              </a:spcAft>
              <a:defRPr/>
            </a:pPr>
            <a:r>
              <a:rPr lang="en-GB" altLang="en-US" sz="3200" dirty="0">
                <a:solidFill>
                  <a:srgbClr val="FFFFCC"/>
                </a:solidFill>
              </a:rPr>
              <a:t>     </a:t>
            </a:r>
            <a:r>
              <a:rPr lang="en-GB" altLang="en-US" sz="3200" dirty="0">
                <a:solidFill>
                  <a:srgbClr val="FFFF66"/>
                </a:solidFill>
              </a:rPr>
              <a:t>AMENDMENTS</a:t>
            </a:r>
          </a:p>
          <a:p>
            <a:pPr eaLnBrk="1" hangingPunct="1">
              <a:spcAft>
                <a:spcPts val="1200"/>
              </a:spcAft>
              <a:defRPr/>
            </a:pPr>
            <a:endParaRPr lang="en-GB" altLang="en-US" sz="3200" dirty="0">
              <a:solidFill>
                <a:srgbClr val="FFFFCC"/>
              </a:solidFill>
            </a:endParaRPr>
          </a:p>
        </p:txBody>
      </p:sp>
      <p:pic>
        <p:nvPicPr>
          <p:cNvPr id="19460" name="Picture 1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388" y="2700338"/>
            <a:ext cx="4140200" cy="81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1"/>
          <p:cNvSpPr/>
          <p:nvPr/>
        </p:nvSpPr>
        <p:spPr>
          <a:xfrm>
            <a:off x="5254625" y="3319463"/>
            <a:ext cx="184150" cy="9223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endParaRPr lang="en-GB" sz="540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Placeholder 1"/>
          <p:cNvSpPr>
            <a:spLocks noGrp="1"/>
          </p:cNvSpPr>
          <p:nvPr>
            <p:ph type="body" sz="quarter" idx="11"/>
          </p:nvPr>
        </p:nvSpPr>
        <p:spPr bwMode="auto">
          <a:xfrm>
            <a:off x="427038" y="2579688"/>
            <a:ext cx="9963150" cy="4081462"/>
          </a:xfrm>
          <a:solidFill>
            <a:schemeClr val="accent3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  <a:miter lim="800000"/>
            <a:headEnd/>
            <a:tailEnd/>
          </a:ln>
          <a:extLst/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algn="just">
              <a:lnSpc>
                <a:spcPct val="80000"/>
              </a:lnSpc>
              <a:spcAft>
                <a:spcPts val="1200"/>
              </a:spcAft>
            </a:pPr>
            <a:endParaRPr lang="en-GB" altLang="en-US" sz="900" b="1" smtClean="0">
              <a:solidFill>
                <a:srgbClr val="00B0F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lnSpc>
                <a:spcPct val="80000"/>
              </a:lnSpc>
              <a:spcBef>
                <a:spcPct val="0"/>
              </a:spcBef>
              <a:spcAft>
                <a:spcPts val="3000"/>
              </a:spcAft>
            </a:pPr>
            <a:r>
              <a:rPr lang="en-GB" altLang="en-US" sz="2600" b="1" smtClean="0">
                <a:solidFill>
                  <a:srgbClr val="1243D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Termination by Commission/Agency </a:t>
            </a:r>
            <a:r>
              <a:rPr lang="en-GB" altLang="en-US" sz="1800" smtClean="0">
                <a:solidFill>
                  <a:srgbClr val="1243D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(Article 50.3)</a:t>
            </a:r>
            <a:r>
              <a:rPr lang="en-GB" altLang="en-US" sz="1800" smtClean="0">
                <a:solidFill>
                  <a:srgbClr val="384288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	</a:t>
            </a:r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2400"/>
              </a:spcAft>
              <a:buFont typeface="Arial" panose="020B0604020202020204" pitchFamily="34" charset="0"/>
              <a:buNone/>
            </a:pPr>
            <a:r>
              <a:rPr lang="fr-BE" altLang="en-US" sz="2000" smtClean="0"/>
              <a:t>	 </a:t>
            </a:r>
            <a:r>
              <a:rPr lang="en-GB" altLang="en-US" sz="200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▶</a:t>
            </a:r>
            <a:r>
              <a:rPr lang="fr-BE" altLang="en-US" sz="2000" smtClean="0"/>
              <a:t>  	</a:t>
            </a:r>
            <a:r>
              <a:rPr lang="fr-BE" altLang="en-US" sz="2000" b="1" smtClean="0"/>
              <a:t>'Contradictory procedure' </a:t>
            </a:r>
            <a:r>
              <a:rPr lang="fr-BE" altLang="en-US" sz="1600" smtClean="0"/>
              <a:t>(30 days)</a:t>
            </a:r>
            <a:endParaRPr lang="en-IE" altLang="en-US" sz="800" smtClean="0"/>
          </a:p>
          <a:p>
            <a:pPr>
              <a:lnSpc>
                <a:spcPct val="80000"/>
              </a:lnSpc>
              <a:spcBef>
                <a:spcPts val="1200"/>
              </a:spcBef>
              <a:spcAft>
                <a:spcPts val="800"/>
              </a:spcAft>
              <a:buFont typeface="Arial" panose="020B0604020202020204" pitchFamily="34" charset="0"/>
              <a:buNone/>
            </a:pPr>
            <a:r>
              <a:rPr lang="en-GB" altLang="en-US" sz="2000" smtClean="0"/>
              <a:t>	 </a:t>
            </a:r>
            <a:r>
              <a:rPr lang="en-GB" altLang="en-US" sz="2000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▶</a:t>
            </a:r>
            <a:r>
              <a:rPr lang="en-GB" altLang="en-US" sz="2000" smtClean="0"/>
              <a:t>  	</a:t>
            </a:r>
            <a:r>
              <a:rPr lang="en-GB" altLang="en-US" sz="2000" b="1" smtClean="0"/>
              <a:t>'</a:t>
            </a:r>
            <a:r>
              <a:rPr lang="en-GB" altLang="en-US" sz="2000" b="1" i="1" smtClean="0"/>
              <a:t>Termination date</a:t>
            </a:r>
            <a:r>
              <a:rPr lang="en-GB" altLang="en-US" sz="2000" b="1" smtClean="0"/>
              <a:t>' </a:t>
            </a:r>
            <a:r>
              <a:rPr lang="en-GB" altLang="en-US" sz="2000" smtClean="0"/>
              <a:t>either: 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400"/>
              </a:spcAft>
              <a:buFont typeface="Arial" panose="020B0604020202020204" pitchFamily="34" charset="0"/>
              <a:buNone/>
            </a:pPr>
            <a:r>
              <a:rPr lang="en-GB" altLang="en-US" sz="2000" smtClean="0"/>
              <a:t>		</a:t>
            </a:r>
            <a:r>
              <a:rPr lang="en-GB" altLang="en-US" sz="1600" smtClean="0"/>
              <a:t>  </a:t>
            </a:r>
            <a:r>
              <a:rPr lang="en-GB" altLang="en-US" sz="1600" b="1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-</a:t>
            </a:r>
            <a:r>
              <a:rPr lang="en-GB" altLang="en-US" sz="1800" smtClean="0"/>
              <a:t>  date specified in notification confirming termination, or </a:t>
            </a:r>
          </a:p>
          <a:p>
            <a:pPr>
              <a:lnSpc>
                <a:spcPct val="80000"/>
              </a:lnSpc>
              <a:spcBef>
                <a:spcPts val="600"/>
              </a:spcBef>
              <a:spcAft>
                <a:spcPts val="2400"/>
              </a:spcAft>
              <a:buFont typeface="Arial" panose="020B0604020202020204" pitchFamily="34" charset="0"/>
              <a:buNone/>
            </a:pPr>
            <a:r>
              <a:rPr lang="en-GB" altLang="en-US" sz="1800" smtClean="0"/>
              <a:t>		  </a:t>
            </a:r>
            <a:r>
              <a:rPr lang="en-GB" altLang="en-US" sz="1800" b="1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-</a:t>
            </a:r>
            <a:r>
              <a:rPr lang="en-GB" altLang="en-US" sz="1800" smtClean="0"/>
              <a:t>  day after coordinator or beneficiary concerned receives the notification</a:t>
            </a:r>
            <a:endParaRPr lang="en-GB" altLang="en-US" sz="800" smtClean="0"/>
          </a:p>
          <a:p>
            <a:pPr>
              <a:lnSpc>
                <a:spcPct val="80000"/>
              </a:lnSpc>
              <a:spcAft>
                <a:spcPts val="600"/>
              </a:spcAft>
            </a:pPr>
            <a:r>
              <a:rPr lang="en-GB" altLang="en-US" sz="2000" smtClean="0"/>
              <a:t>	 	</a:t>
            </a:r>
            <a:r>
              <a:rPr lang="en-GB" altLang="en-US" sz="2000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▶</a:t>
            </a:r>
            <a:r>
              <a:rPr lang="en-GB" altLang="en-US" sz="2000" smtClean="0"/>
              <a:t>  	Coordinator must submit within 60 days after termination</a:t>
            </a:r>
            <a:r>
              <a:rPr lang="en-GB" altLang="en-US" sz="2000" b="1" smtClean="0"/>
              <a:t>					an amendment request with supporting documents </a:t>
            </a:r>
            <a:r>
              <a:rPr lang="en-GB" altLang="en-US" sz="24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!</a:t>
            </a:r>
          </a:p>
          <a:p>
            <a:pPr>
              <a:lnSpc>
                <a:spcPct val="80000"/>
              </a:lnSpc>
              <a:spcBef>
                <a:spcPts val="300"/>
              </a:spcBef>
              <a:spcAft>
                <a:spcPts val="300"/>
              </a:spcAft>
            </a:pPr>
            <a:r>
              <a:rPr lang="en-GB" altLang="en-US" sz="2400" smtClean="0"/>
              <a:t>	</a:t>
            </a:r>
          </a:p>
          <a:p>
            <a:pPr>
              <a:lnSpc>
                <a:spcPct val="80000"/>
              </a:lnSpc>
              <a:spcBef>
                <a:spcPct val="0"/>
              </a:spcBef>
            </a:pPr>
            <a:r>
              <a:rPr lang="en-GB" altLang="en-US" sz="1900" smtClean="0"/>
              <a:t>	</a:t>
            </a:r>
            <a:endParaRPr lang="en-GB" altLang="en-US" sz="1800" smtClean="0">
              <a:solidFill>
                <a:srgbClr val="FF0000"/>
              </a:solidFill>
            </a:endParaRPr>
          </a:p>
          <a:p>
            <a:pPr>
              <a:lnSpc>
                <a:spcPct val="80000"/>
              </a:lnSpc>
              <a:spcBef>
                <a:spcPts val="300"/>
              </a:spcBef>
              <a:spcAft>
                <a:spcPts val="300"/>
              </a:spcAft>
            </a:pPr>
            <a:endParaRPr lang="en-GB" altLang="en-US" sz="1600" smtClean="0"/>
          </a:p>
        </p:txBody>
      </p:sp>
      <p:sp>
        <p:nvSpPr>
          <p:cNvPr id="20483" name="Text Placeholder 2"/>
          <p:cNvSpPr>
            <a:spLocks noGrp="1"/>
          </p:cNvSpPr>
          <p:nvPr>
            <p:ph type="body" sz="quarter" idx="12"/>
          </p:nvPr>
        </p:nvSpPr>
        <p:spPr bwMode="auto">
          <a:xfrm>
            <a:off x="452438" y="384175"/>
            <a:ext cx="10240962" cy="10810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en-GB" altLang="en-US" sz="2800" smtClean="0"/>
              <a:t>I. Beneficiaries - changes</a:t>
            </a:r>
          </a:p>
        </p:txBody>
      </p:sp>
      <p:sp>
        <p:nvSpPr>
          <p:cNvPr id="4" name="Rounded Rectangle 3"/>
          <p:cNvSpPr/>
          <p:nvPr/>
        </p:nvSpPr>
        <p:spPr bwMode="auto">
          <a:xfrm>
            <a:off x="6931025" y="1981200"/>
            <a:ext cx="3529013" cy="442913"/>
          </a:xfrm>
          <a:prstGeom prst="roundRect">
            <a:avLst/>
          </a:prstGeom>
          <a:pattFill prst="pct50">
            <a:fgClr>
              <a:srgbClr val="66CCFF"/>
            </a:fgClr>
            <a:bgClr>
              <a:schemeClr val="bg1"/>
            </a:bgClr>
          </a:pattFill>
          <a:ln w="9525" cap="flat" cmpd="sng" algn="ctr">
            <a:solidFill>
              <a:srgbClr val="38428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512763">
              <a:buClr>
                <a:srgbClr val="000000"/>
              </a:buClr>
              <a:buSzPct val="100000"/>
              <a:defRPr/>
            </a:pPr>
            <a:r>
              <a:rPr lang="en-GB" altLang="en-US" sz="2200" dirty="0">
                <a:solidFill>
                  <a:srgbClr val="1A4BD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Commission/Agency</a:t>
            </a:r>
            <a:endParaRPr lang="en-GB" sz="2200" b="0" dirty="0">
              <a:solidFill>
                <a:srgbClr val="1A4BD6"/>
              </a:solidFill>
              <a:latin typeface="Calibri" pitchFamily="34" charset="0"/>
            </a:endParaRPr>
          </a:p>
        </p:txBody>
      </p:sp>
      <p:sp>
        <p:nvSpPr>
          <p:cNvPr id="10" name="Rounded Rectangle 9"/>
          <p:cNvSpPr/>
          <p:nvPr/>
        </p:nvSpPr>
        <p:spPr bwMode="auto">
          <a:xfrm>
            <a:off x="7908925" y="1404938"/>
            <a:ext cx="2305050" cy="420687"/>
          </a:xfrm>
          <a:prstGeom prst="roundRect">
            <a:avLst/>
          </a:prstGeom>
          <a:pattFill prst="pct50">
            <a:fgClr>
              <a:srgbClr val="66CCFF"/>
            </a:fgClr>
            <a:bgClr>
              <a:schemeClr val="bg1"/>
            </a:bgClr>
          </a:pattFill>
          <a:ln w="9525" cap="flat" cmpd="sng" algn="ctr">
            <a:solidFill>
              <a:srgbClr val="384288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512763">
              <a:buClr>
                <a:srgbClr val="000000"/>
              </a:buClr>
              <a:buSzPct val="100000"/>
              <a:defRPr/>
            </a:pPr>
            <a:r>
              <a:rPr lang="en-GB" altLang="en-US" sz="2200" dirty="0">
                <a:solidFill>
                  <a:srgbClr val="51369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beneficiaries</a:t>
            </a:r>
            <a:endParaRPr lang="en-GB" sz="2200" b="0" dirty="0">
              <a:solidFill>
                <a:srgbClr val="51369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</a:endParaRPr>
          </a:p>
          <a:p>
            <a:pPr defTabSz="512763">
              <a:buClr>
                <a:srgbClr val="000000"/>
              </a:buClr>
              <a:buSzPct val="100000"/>
              <a:defRPr/>
            </a:pPr>
            <a:endParaRPr lang="en-GB" sz="2200" b="0" dirty="0">
              <a:solidFill>
                <a:srgbClr val="1243DE"/>
              </a:solidFill>
              <a:latin typeface="Calibri" pitchFamily="34" charset="0"/>
            </a:endParaRPr>
          </a:p>
        </p:txBody>
      </p:sp>
      <p:sp>
        <p:nvSpPr>
          <p:cNvPr id="9" name="Right Arrow 8"/>
          <p:cNvSpPr/>
          <p:nvPr/>
        </p:nvSpPr>
        <p:spPr bwMode="auto">
          <a:xfrm rot="21105181">
            <a:off x="6141672" y="1558359"/>
            <a:ext cx="1617476" cy="309062"/>
          </a:xfrm>
          <a:prstGeom prst="rightArrow">
            <a:avLst>
              <a:gd name="adj1" fmla="val 42524"/>
              <a:gd name="adj2" fmla="val 52172"/>
            </a:avLst>
          </a:prstGeom>
          <a:pattFill prst="pct50">
            <a:fgClr>
              <a:srgbClr val="00B0F0"/>
            </a:fgClr>
            <a:bgClr>
              <a:schemeClr val="bg1"/>
            </a:bgClr>
          </a:pattFill>
          <a:ln w="9525" cap="flat" cmpd="sng" algn="ctr">
            <a:solidFill>
              <a:srgbClr val="384288"/>
            </a:solidFill>
            <a:prstDash val="solid"/>
            <a:round/>
            <a:headEnd type="none" w="med" len="med"/>
            <a:tailEnd type="none" w="med" len="med"/>
          </a:ln>
          <a:effectLst>
            <a:glow rad="63500">
              <a:srgbClr val="00B0F0">
                <a:alpha val="40000"/>
              </a:srgbClr>
            </a:glow>
          </a:effectLst>
        </p:spPr>
        <p:txBody>
          <a:bodyPr/>
          <a:lstStyle/>
          <a:p>
            <a:pPr defTabSz="512763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GB" sz="2700" b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7" name="Right Arrow 6"/>
          <p:cNvSpPr/>
          <p:nvPr/>
        </p:nvSpPr>
        <p:spPr bwMode="auto">
          <a:xfrm rot="795032">
            <a:off x="6154054" y="2013452"/>
            <a:ext cx="655231" cy="243539"/>
          </a:xfrm>
          <a:prstGeom prst="rightArrow">
            <a:avLst>
              <a:gd name="adj1" fmla="val 50000"/>
              <a:gd name="adj2" fmla="val 54078"/>
            </a:avLst>
          </a:prstGeom>
          <a:pattFill prst="pct50">
            <a:fgClr>
              <a:srgbClr val="00B0F0"/>
            </a:fgClr>
            <a:bgClr>
              <a:schemeClr val="bg1"/>
            </a:bgClr>
          </a:pattFill>
          <a:ln w="9525" cap="flat" cmpd="sng" algn="ctr">
            <a:solidFill>
              <a:srgbClr val="384288"/>
            </a:solidFill>
            <a:prstDash val="solid"/>
            <a:round/>
            <a:headEnd type="none" w="med" len="med"/>
            <a:tailEnd type="none" w="med" len="med"/>
          </a:ln>
          <a:effectLst>
            <a:glow rad="63500">
              <a:srgbClr val="00B0F0">
                <a:alpha val="40000"/>
              </a:srgbClr>
            </a:glow>
          </a:effectLst>
        </p:spPr>
        <p:txBody>
          <a:bodyPr/>
          <a:lstStyle/>
          <a:p>
            <a:pPr defTabSz="512763">
              <a:buClr>
                <a:srgbClr val="000000"/>
              </a:buClr>
              <a:buSzPct val="100000"/>
              <a:buFont typeface="Times New Roman" pitchFamily="18" charset="0"/>
              <a:buNone/>
              <a:defRPr/>
            </a:pPr>
            <a:endParaRPr lang="en-GB" sz="2700" b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3363" y="1655763"/>
            <a:ext cx="5988050" cy="3873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defTabSz="506413">
              <a:lnSpc>
                <a:spcPct val="80000"/>
              </a:lnSpc>
              <a:spcBef>
                <a:spcPts val="2400"/>
              </a:spcBef>
              <a:spcAft>
                <a:spcPts val="1200"/>
              </a:spcAft>
              <a:buClr>
                <a:srgbClr val="000000"/>
              </a:buClr>
              <a:buSzPct val="100000"/>
              <a:defRPr/>
            </a:pPr>
            <a:endParaRPr lang="en-GB" altLang="en-US" sz="2400" kern="0" dirty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ea typeface="Verdana" pitchFamily="34" charset="0"/>
              <a:cs typeface="Verdana" pitchFamily="34" charset="0"/>
            </a:endParaRPr>
          </a:p>
        </p:txBody>
      </p:sp>
      <p:sp>
        <p:nvSpPr>
          <p:cNvPr id="2" name="Rounded Rectangle 1"/>
          <p:cNvSpPr/>
          <p:nvPr/>
        </p:nvSpPr>
        <p:spPr bwMode="auto">
          <a:xfrm>
            <a:off x="378148" y="1404938"/>
            <a:ext cx="5544616" cy="863526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 w="9525" cap="flat" cmpd="sng" algn="ctr">
            <a:solidFill>
              <a:srgbClr val="00B0F0"/>
            </a:solidFill>
            <a:prstDash val="solid"/>
            <a:round/>
            <a:headEnd type="none" w="med" len="med"/>
            <a:tailEnd type="none" w="med" len="med"/>
          </a:ln>
          <a:effectLst>
            <a:glow rad="63500">
              <a:srgbClr val="00B0F0">
                <a:alpha val="40000"/>
              </a:srgbClr>
            </a:glow>
          </a:effectLst>
        </p:spPr>
        <p:txBody>
          <a:bodyPr/>
          <a:lstStyle/>
          <a:p>
            <a:pPr defTabSz="512763">
              <a:buClr>
                <a:srgbClr val="000000"/>
              </a:buClr>
              <a:buSzPct val="100000"/>
              <a:defRPr/>
            </a:pPr>
            <a:r>
              <a:rPr lang="en-GB" altLang="en-US" sz="2400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itchFamily="34" charset="0"/>
                <a:cs typeface="Verdana" pitchFamily="34" charset="0"/>
              </a:rPr>
              <a:t> Termination of participation  </a:t>
            </a:r>
            <a:r>
              <a:rPr lang="en-GB" altLang="en-US" sz="2400" kern="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itchFamily="34" charset="0"/>
                <a:cs typeface="Verdana" pitchFamily="34" charset="0"/>
              </a:rPr>
              <a:t>						    </a:t>
            </a:r>
            <a:r>
              <a:rPr lang="en-GB" altLang="en-US" sz="2200" kern="0" dirty="0">
                <a:solidFill>
                  <a:srgbClr val="00B0F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Verdana" pitchFamily="34" charset="0"/>
                <a:cs typeface="Verdana" pitchFamily="34" charset="0"/>
              </a:rPr>
              <a:t>triggered by:</a:t>
            </a:r>
            <a:endParaRPr lang="en-GB" sz="2200" dirty="0">
              <a:solidFill>
                <a:srgbClr val="00B0F0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Placeholder 1"/>
          <p:cNvSpPr>
            <a:spLocks noGrp="1"/>
          </p:cNvSpPr>
          <p:nvPr>
            <p:ph type="body" sz="quarter" idx="11"/>
          </p:nvPr>
        </p:nvSpPr>
        <p:spPr bwMode="auto">
          <a:xfrm>
            <a:off x="377825" y="1260475"/>
            <a:ext cx="10082213" cy="5472113"/>
          </a:xfrm>
          <a:solidFill>
            <a:schemeClr val="bg1">
              <a:lumMod val="95000"/>
            </a:schemeClr>
          </a:solidFill>
          <a:extLst/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algn="just">
              <a:lnSpc>
                <a:spcPct val="90000"/>
              </a:lnSpc>
              <a:spcBef>
                <a:spcPct val="0"/>
              </a:spcBef>
              <a:spcAft>
                <a:spcPts val="1200"/>
              </a:spcAft>
            </a:pPr>
            <a:endParaRPr lang="fr-BE" altLang="en-US" sz="100" b="1" smtClean="0">
              <a:solidFill>
                <a:srgbClr val="51369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Black" panose="020B0A04020102020204" pitchFamily="34" charset="0"/>
            </a:endParaRPr>
          </a:p>
          <a:p>
            <a:pPr algn="just">
              <a:lnSpc>
                <a:spcPct val="90000"/>
              </a:lnSpc>
              <a:spcBef>
                <a:spcPct val="0"/>
              </a:spcBef>
              <a:spcAft>
                <a:spcPts val="1000"/>
              </a:spcAft>
            </a:pPr>
            <a:r>
              <a:rPr lang="fr-BE" altLang="en-US" sz="2800" b="1" smtClean="0">
                <a:solidFill>
                  <a:srgbClr val="51369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  </a:t>
            </a:r>
            <a:r>
              <a:rPr lang="fr-BE" altLang="en-US" sz="2600" b="1" smtClean="0">
                <a:solidFill>
                  <a:srgbClr val="1243DE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Black" panose="020B0A04020102020204" pitchFamily="34" charset="0"/>
              </a:rPr>
              <a:t>Termination by the beneficiaries </a:t>
            </a:r>
            <a:r>
              <a:rPr lang="en-GB" altLang="en-US" sz="1800" smtClean="0">
                <a:solidFill>
                  <a:srgbClr val="1243DE"/>
                </a:solidFill>
                <a:latin typeface="Arial Black" panose="020B0A04020102020204" pitchFamily="34" charset="0"/>
              </a:rPr>
              <a:t>(Article 50.2) </a:t>
            </a:r>
            <a:endParaRPr lang="fr-BE" altLang="en-US" sz="1800" b="1" smtClean="0">
              <a:solidFill>
                <a:srgbClr val="1243DE"/>
              </a:solidFill>
              <a:latin typeface="Arial Black" panose="020B0A04020102020204" pitchFamily="34" charset="0"/>
            </a:endParaRPr>
          </a:p>
          <a:p>
            <a:pPr>
              <a:lnSpc>
                <a:spcPct val="80000"/>
              </a:lnSpc>
              <a:spcBef>
                <a:spcPct val="0"/>
              </a:spcBef>
            </a:pPr>
            <a:endParaRPr lang="fr-BE" altLang="en-US" sz="800" b="1" smtClean="0"/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1400"/>
              </a:spcAft>
            </a:pPr>
            <a:r>
              <a:rPr lang="fr-BE" altLang="en-US" sz="2400" b="1" smtClean="0"/>
              <a:t>	</a:t>
            </a:r>
            <a:r>
              <a:rPr lang="fr-BE" altLang="en-US" b="1" smtClean="0"/>
              <a:t>The coordinator:</a:t>
            </a:r>
            <a:endParaRPr lang="en-GB" altLang="en-US" b="1" smtClean="0"/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1200"/>
              </a:spcAft>
            </a:pPr>
            <a:r>
              <a:rPr lang="fr-BE" altLang="en-US" sz="2200" b="1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	  </a:t>
            </a:r>
            <a:r>
              <a:rPr lang="en-GB" altLang="en-US" sz="2400" smtClean="0">
                <a:latin typeface="Segoe UI Symbol" panose="020B0502040204020203" pitchFamily="34" charset="0"/>
                <a:ea typeface="Segoe UI Symbol" panose="020B0502040204020203" pitchFamily="34" charset="0"/>
              </a:rPr>
              <a:t>➜ </a:t>
            </a:r>
            <a:r>
              <a:rPr lang="fr-BE" altLang="en-US" sz="1900" b="1" smtClean="0"/>
              <a:t>notifies termination to Commission/Agency</a:t>
            </a:r>
            <a:endParaRPr lang="en-GB" altLang="en-US" sz="2000" i="1" smtClean="0"/>
          </a:p>
          <a:p>
            <a:pPr>
              <a:lnSpc>
                <a:spcPct val="80000"/>
              </a:lnSpc>
              <a:spcBef>
                <a:spcPct val="0"/>
              </a:spcBef>
              <a:spcAft>
                <a:spcPts val="1400"/>
              </a:spcAft>
            </a:pPr>
            <a:r>
              <a:rPr lang="en-GB" altLang="en-US" sz="2000" i="1" smtClean="0"/>
              <a:t>	</a:t>
            </a:r>
            <a:r>
              <a:rPr lang="en-GB" altLang="en-US" sz="2000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  </a:t>
            </a:r>
            <a:r>
              <a:rPr lang="en-GB" altLang="en-US" sz="2400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➜ </a:t>
            </a:r>
            <a:r>
              <a:rPr lang="en-GB" altLang="en-US" sz="1900" b="1" smtClean="0"/>
              <a:t>submits the amendment request </a:t>
            </a:r>
            <a:r>
              <a:rPr lang="en-GB" altLang="en-US" sz="1600" i="1" u="sng" smtClean="0"/>
              <a:t>at the same time </a:t>
            </a:r>
            <a:r>
              <a:rPr lang="en-GB" altLang="en-US" sz="1900" i="1" smtClean="0">
                <a:solidFill>
                  <a:srgbClr val="FF0000"/>
                </a:solidFill>
              </a:rPr>
              <a:t>-</a:t>
            </a:r>
            <a:r>
              <a:rPr lang="en-GB" altLang="en-US" sz="1900" i="1" smtClean="0"/>
              <a:t> </a:t>
            </a:r>
            <a:r>
              <a:rPr lang="en-US" altLang="en-US" sz="1800" i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NEW</a:t>
            </a:r>
            <a:endParaRPr lang="en-GB" altLang="en-US" sz="1800" smtClean="0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GB" altLang="en-US" sz="2000" smtClean="0"/>
              <a:t>		</a:t>
            </a:r>
            <a:r>
              <a:rPr lang="en-GB" altLang="en-US" sz="1800" b="1" smtClean="0"/>
              <a:t>* </a:t>
            </a:r>
            <a:r>
              <a:rPr lang="en-GB" altLang="en-US" sz="1800" smtClean="0"/>
              <a:t>	</a:t>
            </a:r>
            <a:r>
              <a:rPr lang="en-GB" altLang="en-US" sz="1700" smtClean="0"/>
              <a:t>Request must include opinion of the beneficiary whose participation					is terminated, or proof that it has been requested in writing</a:t>
            </a:r>
          </a:p>
          <a:p>
            <a:pPr>
              <a:lnSpc>
                <a:spcPct val="90000"/>
              </a:lnSpc>
              <a:spcAft>
                <a:spcPts val="1200"/>
              </a:spcAft>
            </a:pPr>
            <a:r>
              <a:rPr lang="en-GB" altLang="en-US" sz="1800" smtClean="0"/>
              <a:t> 		</a:t>
            </a:r>
            <a:r>
              <a:rPr lang="en-GB" altLang="en-US" sz="1800" b="1" smtClean="0"/>
              <a:t>* </a:t>
            </a:r>
            <a:r>
              <a:rPr lang="en-GB" altLang="en-US" sz="1800" smtClean="0"/>
              <a:t>	</a:t>
            </a:r>
            <a:r>
              <a:rPr lang="en-GB" altLang="en-US" sz="1700" smtClean="0"/>
              <a:t>‘Termination date’ must be after notification 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fr-BE" altLang="en-US" sz="1900" b="1" i="1" smtClean="0">
                <a:solidFill>
                  <a:srgbClr val="008A3E"/>
                </a:solidFill>
              </a:rPr>
              <a:t> 	</a:t>
            </a:r>
            <a:r>
              <a:rPr lang="fr-BE" altLang="en-US" sz="1900" b="1" i="1" smtClean="0">
                <a:solidFill>
                  <a:srgbClr val="00589A"/>
                </a:solidFill>
              </a:rPr>
              <a:t>Consequences:</a:t>
            </a:r>
            <a:endParaRPr lang="en-GB" altLang="en-US" sz="2000" b="1" i="1" smtClean="0">
              <a:solidFill>
                <a:srgbClr val="00589A"/>
              </a:solidFill>
            </a:endParaRPr>
          </a:p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en-GB" altLang="en-US" sz="1800" smtClean="0"/>
              <a:t>	</a:t>
            </a:r>
            <a:r>
              <a:rPr lang="en-GB" altLang="en-US" sz="2800" smtClean="0">
                <a:solidFill>
                  <a:srgbClr val="384288"/>
                </a:solidFill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 </a:t>
            </a:r>
            <a:r>
              <a:rPr lang="en-GB" altLang="en-US" sz="2800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➠ </a:t>
            </a:r>
            <a:r>
              <a:rPr lang="fr-BE" altLang="en-US" sz="1700" smtClean="0"/>
              <a:t>T</a:t>
            </a:r>
            <a:r>
              <a:rPr lang="en-US" altLang="en-US" sz="1700" smtClean="0"/>
              <a:t>e</a:t>
            </a:r>
            <a:r>
              <a:rPr lang="fr-BE" altLang="en-US" sz="1700" smtClean="0"/>
              <a:t>rmination date </a:t>
            </a:r>
            <a:r>
              <a:rPr lang="en-US" altLang="en-US" sz="1700" smtClean="0"/>
              <a:t>is added to the Preamble of the GA </a:t>
            </a:r>
            <a:r>
              <a:rPr lang="en-US" altLang="en-US" sz="1700" smtClean="0">
                <a:solidFill>
                  <a:srgbClr val="FF0000"/>
                </a:solidFill>
              </a:rPr>
              <a:t>  - </a:t>
            </a:r>
            <a:r>
              <a:rPr lang="en-US" altLang="en-US" sz="1800" i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NEW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600"/>
              </a:spcAft>
            </a:pPr>
            <a:r>
              <a:rPr lang="en-GB" altLang="en-US" sz="2800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	 ➠ </a:t>
            </a:r>
            <a:r>
              <a:rPr lang="en-US" altLang="en-US" sz="1700" smtClean="0"/>
              <a:t>C</a:t>
            </a:r>
            <a:r>
              <a:rPr lang="fr-BE" altLang="en-US" sz="1700" smtClean="0"/>
              <a:t>hange of Annexes 1 &amp; 2</a:t>
            </a:r>
            <a:endParaRPr lang="en-US" altLang="en-US" sz="1700" smtClean="0"/>
          </a:p>
          <a:p>
            <a:pPr>
              <a:lnSpc>
                <a:spcPct val="90000"/>
              </a:lnSpc>
              <a:spcBef>
                <a:spcPts val="400"/>
              </a:spcBef>
            </a:pPr>
            <a:r>
              <a:rPr lang="en-GB" altLang="en-US" sz="1800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	  </a:t>
            </a:r>
            <a:r>
              <a:rPr lang="en-GB" altLang="en-US" sz="2800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➠</a:t>
            </a:r>
            <a:r>
              <a:rPr lang="en-GB" altLang="en-US" sz="1800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 </a:t>
            </a:r>
            <a:r>
              <a:rPr lang="en-US" altLang="en-US" sz="1700" smtClean="0"/>
              <a:t>If termination is since the beginning</a:t>
            </a:r>
            <a:r>
              <a:rPr lang="en-US" altLang="en-US" sz="1700" smtClean="0">
                <a:latin typeface="Segoe UI Symbol" panose="020B0502040204020203" pitchFamily="34" charset="0"/>
                <a:ea typeface="Segoe UI Symbol" panose="020B0502040204020203" pitchFamily="34" charset="0"/>
                <a:cs typeface="Segoe UI Symbol" panose="020B0502040204020203" pitchFamily="34" charset="0"/>
              </a:rPr>
              <a:t> </a:t>
            </a:r>
            <a:r>
              <a:rPr lang="en-US" altLang="en-US" sz="1700" smtClean="0"/>
              <a:t>the </a:t>
            </a:r>
            <a:r>
              <a:rPr lang="en-GB" altLang="en-US" sz="1700" smtClean="0"/>
              <a:t>applicable options will be 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600"/>
              </a:spcAft>
            </a:pPr>
            <a:r>
              <a:rPr lang="en-GB" altLang="en-US" sz="1700" smtClean="0"/>
              <a:t>		removed/</a:t>
            </a:r>
            <a:r>
              <a:rPr lang="en-US" altLang="en-US" sz="1700" smtClean="0"/>
              <a:t>changed/become not applicable </a:t>
            </a:r>
            <a:r>
              <a:rPr lang="en-GB" altLang="en-US" sz="1800" b="1" i="1" smtClean="0">
                <a:solidFill>
                  <a:srgbClr val="00B050"/>
                </a:solidFill>
              </a:rPr>
              <a:t>		</a:t>
            </a: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US" altLang="en-US" sz="1800" smtClean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lnSpc>
                <a:spcPct val="90000"/>
              </a:lnSpc>
              <a:spcAft>
                <a:spcPts val="600"/>
              </a:spcAft>
            </a:pPr>
            <a:endParaRPr lang="en-GB" altLang="en-US" sz="1800" smtClean="0"/>
          </a:p>
          <a:p>
            <a:pPr>
              <a:lnSpc>
                <a:spcPct val="90000"/>
              </a:lnSpc>
            </a:pPr>
            <a:r>
              <a:rPr lang="en-GB" altLang="en-US" sz="1800" smtClean="0"/>
              <a:t>			</a:t>
            </a:r>
            <a:endParaRPr lang="en-GB" altLang="en-US" smtClean="0"/>
          </a:p>
        </p:txBody>
      </p:sp>
      <p:sp>
        <p:nvSpPr>
          <p:cNvPr id="21507" name="Text Placeholder 2"/>
          <p:cNvSpPr>
            <a:spLocks noGrp="1"/>
          </p:cNvSpPr>
          <p:nvPr>
            <p:ph type="body" sz="quarter" idx="12"/>
          </p:nvPr>
        </p:nvSpPr>
        <p:spPr bwMode="auto">
          <a:xfrm>
            <a:off x="377825" y="323850"/>
            <a:ext cx="10082213" cy="10080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0" indent="0"/>
            <a:r>
              <a:rPr lang="fr-BE" altLang="en-US" sz="2800" smtClean="0"/>
              <a:t>I. </a:t>
            </a:r>
            <a:r>
              <a:rPr lang="en-GB" altLang="en-US" sz="2800" smtClean="0"/>
              <a:t>Beneficiaries - changes </a:t>
            </a:r>
            <a:r>
              <a:rPr lang="fr-BE" altLang="en-US" smtClean="0"/>
              <a:t>		</a:t>
            </a:r>
            <a:endParaRPr lang="en-GB" altLang="en-US" smtClean="0"/>
          </a:p>
          <a:p>
            <a:pPr marL="0" indent="0">
              <a:spcBef>
                <a:spcPts val="600"/>
              </a:spcBef>
              <a:spcAft>
                <a:spcPts val="1800"/>
              </a:spcAft>
            </a:pPr>
            <a:endParaRPr lang="en-GB" altLang="en-US" smtClean="0"/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133176"/>
        </a:solidFill>
        <a:ln>
          <a:solidFill>
            <a:srgbClr val="133176"/>
          </a:solidFill>
        </a:ln>
      </a:spPr>
      <a:bodyPr anchor="ctr"/>
      <a:lstStyle>
        <a:defPPr algn="ctr" defTabSz="457200" fontAlgn="auto">
          <a:spcBef>
            <a:spcPts val="0"/>
          </a:spcBef>
          <a:spcAft>
            <a:spcPts val="0"/>
          </a:spcAft>
          <a:defRPr sz="1800" b="0"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3175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7600" b="1" i="0" u="none" strike="noStrike" cap="none" normalizeH="0" baseline="0" smtClean="0">
            <a:ln>
              <a:noFill/>
            </a:ln>
            <a:solidFill>
              <a:srgbClr val="FFD624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7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5127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8" charset="0"/>
          <a:buNone/>
          <a:tabLst/>
          <a:defRPr kumimoji="0" lang="en-GB" sz="27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Calibri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12436</TotalTime>
  <Words>1850</Words>
  <Application>Microsoft Office PowerPoint</Application>
  <PresentationFormat>Custom</PresentationFormat>
  <Paragraphs>248</Paragraphs>
  <Slides>22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22</vt:i4>
      </vt:variant>
    </vt:vector>
  </HeadingPairs>
  <TitlesOfParts>
    <vt:vector size="32" baseType="lpstr">
      <vt:lpstr>Verdana</vt:lpstr>
      <vt:lpstr>Arial</vt:lpstr>
      <vt:lpstr>Times New Roman</vt:lpstr>
      <vt:lpstr>EC Square Sans Pro Medium</vt:lpstr>
      <vt:lpstr>Calibri</vt:lpstr>
      <vt:lpstr>Wingdings</vt:lpstr>
      <vt:lpstr>Segoe UI Symbol</vt:lpstr>
      <vt:lpstr>Arial Black</vt:lpstr>
      <vt:lpstr>Default Design</vt:lpstr>
      <vt:lpstr>2_Default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ADDITIONAL INFO: </vt:lpstr>
      <vt:lpstr> Thank you very much for your attention!</vt:lpstr>
    </vt:vector>
  </TitlesOfParts>
  <Company>European Commission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GAP Legal Issues</dc:title>
  <dc:creator>CSC.J1</dc:creator>
  <cp:lastModifiedBy>MARGANNE Olivier (RTD-EXT)</cp:lastModifiedBy>
  <cp:revision>1074</cp:revision>
  <cp:lastPrinted>2019-04-09T10:36:40Z</cp:lastPrinted>
  <dcterms:created xsi:type="dcterms:W3CDTF">2011-10-28T10:25:18Z</dcterms:created>
  <dcterms:modified xsi:type="dcterms:W3CDTF">2020-05-13T15:29:25Z</dcterms:modified>
</cp:coreProperties>
</file>