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3" r:id="rId4"/>
    <p:sldId id="260" r:id="rId5"/>
    <p:sldId id="259" r:id="rId6"/>
    <p:sldId id="262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>
        <p:scale>
          <a:sx n="100" d="100"/>
          <a:sy n="100" d="100"/>
        </p:scale>
        <p:origin x="6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5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6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9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5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6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3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3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2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5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4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A9848-DFD9-4E89-9B4B-AFC57050303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4464A-5F58-4B0D-B3C1-1A6AB122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E36530-129E-4727-9714-F91775CFC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50133"/>
            <a:ext cx="9144000" cy="2387600"/>
          </a:xfrm>
        </p:spPr>
        <p:txBody>
          <a:bodyPr/>
          <a:lstStyle/>
          <a:p>
            <a:r>
              <a:rPr lang="en-GB" b="1" dirty="0"/>
              <a:t>Progresses on </a:t>
            </a:r>
            <a:br>
              <a:rPr lang="en-GB" b="1" dirty="0"/>
            </a:br>
            <a:r>
              <a:rPr lang="en-GB" b="1" dirty="0"/>
              <a:t>           Project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609B06-23DF-40EE-B6C3-4D65D9FD0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9586" y="4352105"/>
            <a:ext cx="4852826" cy="1655762"/>
          </a:xfrm>
        </p:spPr>
        <p:txBody>
          <a:bodyPr/>
          <a:lstStyle/>
          <a:p>
            <a:r>
              <a:rPr lang="en-GB" b="1" dirty="0"/>
              <a:t>UNISTUTT </a:t>
            </a:r>
          </a:p>
          <a:p>
            <a:r>
              <a:rPr lang="en-GB" b="1" dirty="0" smtClean="0"/>
              <a:t>28. 1. 2021</a:t>
            </a:r>
            <a:endParaRPr lang="en-GB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C413E5-3DB6-4DDC-A009-16C301F80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350" y="174805"/>
            <a:ext cx="1566884" cy="1790947"/>
          </a:xfrm>
          <a:prstGeom prst="rect">
            <a:avLst/>
          </a:prstGeom>
        </p:spPr>
      </p:pic>
      <p:pic>
        <p:nvPicPr>
          <p:cNvPr id="7" name="Immagine 6" descr="Immagine che contiene oggetto, segnale, orologio&#10;&#10;Descrizione generata automaticamente">
            <a:extLst>
              <a:ext uri="{FF2B5EF4-FFF2-40B4-BE49-F238E27FC236}">
                <a16:creationId xmlns:a16="http://schemas.microsoft.com/office/drawing/2014/main" id="{34944BF1-724B-4BCD-A748-E402A2C5A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51" y="2133867"/>
            <a:ext cx="2085159" cy="13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10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572" y="83131"/>
            <a:ext cx="616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SPM LT measurement of calibration sample with Akiyama probe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2"/>
          <a:stretch/>
        </p:blipFill>
        <p:spPr>
          <a:xfrm>
            <a:off x="3487496" y="2084546"/>
            <a:ext cx="2613434" cy="2558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2770" y="1083615"/>
            <a:ext cx="1788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Akiyama probe,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82 K </a:t>
            </a:r>
            <a:r>
              <a:rPr lang="en-US" dirty="0" smtClean="0"/>
              <a:t>at 1 bar He, </a:t>
            </a:r>
          </a:p>
          <a:p>
            <a:pPr algn="ctr"/>
            <a:r>
              <a:rPr lang="en-US" dirty="0" smtClean="0"/>
              <a:t>Nitrogen bath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1"/>
          <a:stretch/>
        </p:blipFill>
        <p:spPr>
          <a:xfrm>
            <a:off x="6408014" y="2084546"/>
            <a:ext cx="2626230" cy="2566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51423" y="1073622"/>
            <a:ext cx="1735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Akiyama probe,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77 K </a:t>
            </a:r>
            <a:r>
              <a:rPr lang="en-US" dirty="0" smtClean="0"/>
              <a:t>at 1 bar He,</a:t>
            </a:r>
          </a:p>
          <a:p>
            <a:pPr algn="ctr"/>
            <a:r>
              <a:rPr lang="en-US" dirty="0" smtClean="0"/>
              <a:t>in cryostat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93930" y="600221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11. 8. 2020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92491" y="636682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7. 10. 2020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9937" y="636682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8. 10. 2020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28" y="2099308"/>
            <a:ext cx="2551564" cy="25515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49180" y="1075476"/>
            <a:ext cx="1735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Akiyama probe,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10 K </a:t>
            </a:r>
            <a:r>
              <a:rPr lang="en-US" dirty="0" smtClean="0"/>
              <a:t>at 1 bar He,</a:t>
            </a:r>
          </a:p>
          <a:p>
            <a:pPr algn="ctr"/>
            <a:r>
              <a:rPr lang="en-US" dirty="0" smtClean="0"/>
              <a:t>in cryostat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887904" y="636682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11. 11. 2020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3"/>
          <a:stretch/>
        </p:blipFill>
        <p:spPr>
          <a:xfrm>
            <a:off x="398158" y="2084546"/>
            <a:ext cx="2616558" cy="25583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51262" y="1083615"/>
            <a:ext cx="1732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Akiyama probe,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RT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outside cryostat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1565" y="4796444"/>
            <a:ext cx="278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of squares is 120 nm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23" y="4796444"/>
            <a:ext cx="1396252" cy="1852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5"/>
          <a:stretch/>
        </p:blipFill>
        <p:spPr>
          <a:xfrm>
            <a:off x="7113318" y="5261756"/>
            <a:ext cx="4116620" cy="13870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545661" y="4796444"/>
            <a:ext cx="159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Akiyama probe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7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224" y="96179"/>
            <a:ext cx="926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Testing of TF probes with etched optical fiber tip on microscope </a:t>
            </a:r>
            <a:r>
              <a:rPr lang="en-US" sz="2000" dirty="0" err="1" smtClean="0"/>
              <a:t>LiteScope</a:t>
            </a:r>
            <a:r>
              <a:rPr lang="en-US" sz="2000" dirty="0" smtClean="0"/>
              <a:t> (</a:t>
            </a:r>
            <a:r>
              <a:rPr lang="en-US" sz="2000" dirty="0" err="1" smtClean="0"/>
              <a:t>NenoVision</a:t>
            </a:r>
            <a:r>
              <a:rPr lang="en-US" sz="2000" dirty="0" smtClean="0"/>
              <a:t>)</a:t>
            </a:r>
            <a:endParaRPr lang="cs-CZ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27"/>
          <a:stretch/>
        </p:blipFill>
        <p:spPr>
          <a:xfrm>
            <a:off x="4583223" y="3127249"/>
            <a:ext cx="2561806" cy="2650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3"/>
          <a:stretch/>
        </p:blipFill>
        <p:spPr>
          <a:xfrm>
            <a:off x="7654277" y="3127249"/>
            <a:ext cx="2649656" cy="2642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6172" y="2731709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probe 1</a:t>
            </a:r>
            <a:endParaRPr lang="cs-CZ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8518504" y="2731641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probe 2</a:t>
            </a:r>
            <a:endParaRPr lang="cs-CZ" baseline="-2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6" y="2328249"/>
            <a:ext cx="3308556" cy="34494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8764" y="5936139"/>
            <a:ext cx="266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of squares is </a:t>
            </a:r>
            <a:r>
              <a:rPr lang="en-US" dirty="0" smtClean="0"/>
              <a:t>20 </a:t>
            </a:r>
            <a:r>
              <a:rPr lang="en-US" dirty="0" smtClean="0"/>
              <a:t>nm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1152515"/>
            <a:ext cx="3925174" cy="12305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7179" y="716638"/>
            <a:ext cx="366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probe </a:t>
            </a:r>
            <a:r>
              <a:rPr lang="en-US" dirty="0" smtClean="0"/>
              <a:t>with etched optical fiber tip</a:t>
            </a:r>
            <a:endParaRPr lang="cs-CZ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919130" y="1845884"/>
            <a:ext cx="2282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Microscope </a:t>
            </a:r>
            <a:r>
              <a:rPr lang="en-US" dirty="0" err="1" smtClean="0"/>
              <a:t>LiteScope</a:t>
            </a:r>
            <a:r>
              <a:rPr lang="en-US" dirty="0" smtClean="0"/>
              <a:t> </a:t>
            </a:r>
            <a:endParaRPr lang="cs-CZ" baseline="-25000" dirty="0"/>
          </a:p>
        </p:txBody>
      </p:sp>
    </p:spTree>
    <p:extLst>
      <p:ext uri="{BB962C8B-B14F-4D97-AF65-F5344CB8AC3E}">
        <p14:creationId xmlns:p14="http://schemas.microsoft.com/office/powerpoint/2010/main" val="2492078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31" y="840111"/>
            <a:ext cx="3519133" cy="2692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8"/>
          <a:stretch/>
        </p:blipFill>
        <p:spPr>
          <a:xfrm>
            <a:off x="4166019" y="1178023"/>
            <a:ext cx="2608127" cy="1904481"/>
          </a:xfrm>
          <a:prstGeom prst="rect">
            <a:avLst/>
          </a:prstGeom>
        </p:spPr>
      </p:pic>
      <p:cxnSp>
        <p:nvCxnSpPr>
          <p:cNvPr id="6" name="Elbow Connector 5"/>
          <p:cNvCxnSpPr/>
          <p:nvPr/>
        </p:nvCxnSpPr>
        <p:spPr>
          <a:xfrm rot="5400000" flipH="1" flipV="1">
            <a:off x="4887522" y="2319107"/>
            <a:ext cx="451523" cy="1"/>
          </a:xfrm>
          <a:prstGeom prst="bentConnector3">
            <a:avLst>
              <a:gd name="adj1" fmla="val 50000"/>
            </a:avLst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00735" y="247712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Sample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43565" y="1445844"/>
            <a:ext cx="134573" cy="334168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80201" y="1190055"/>
            <a:ext cx="10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TF probe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 r="49492"/>
          <a:stretch/>
        </p:blipFill>
        <p:spPr>
          <a:xfrm>
            <a:off x="7778838" y="1070090"/>
            <a:ext cx="2718538" cy="2429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8636" y="119450"/>
            <a:ext cx="450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of amplitude vs distance curves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57158" y="978224"/>
            <a:ext cx="923925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00264" y="504564"/>
            <a:ext cx="123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Approaching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835430" y="1013504"/>
            <a:ext cx="962026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697587" y="536974"/>
            <a:ext cx="123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Approaching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98636" y="3607956"/>
            <a:ext cx="595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SPM </a:t>
            </a:r>
            <a:r>
              <a:rPr lang="en-US" dirty="0" smtClean="0"/>
              <a:t>measurement </a:t>
            </a:r>
            <a:r>
              <a:rPr lang="en-US" dirty="0" smtClean="0"/>
              <a:t>of calibration sample with </a:t>
            </a:r>
            <a:r>
              <a:rPr lang="en-US" dirty="0" smtClean="0"/>
              <a:t>TF probes at RT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56" y="4257736"/>
            <a:ext cx="1578351" cy="20939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08"/>
          <a:stretch/>
        </p:blipFill>
        <p:spPr>
          <a:xfrm>
            <a:off x="721131" y="4035412"/>
            <a:ext cx="2331630" cy="22882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35"/>
          <a:stretch/>
        </p:blipFill>
        <p:spPr>
          <a:xfrm>
            <a:off x="3222556" y="4058532"/>
            <a:ext cx="2368619" cy="22932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6152788" y="5336903"/>
            <a:ext cx="923925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14"/>
          <a:stretch/>
        </p:blipFill>
        <p:spPr>
          <a:xfrm>
            <a:off x="9229362" y="4085940"/>
            <a:ext cx="2305413" cy="226579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348931" y="3607956"/>
            <a:ext cx="229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nitrogen bath (84 K)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28448" y="6404927"/>
            <a:ext cx="278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of squares is 120 nm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559756" y="6404927"/>
            <a:ext cx="278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of squares is 120 nm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016401" y="255027"/>
            <a:ext cx="242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Classical AFM cantilever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37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" y="2280349"/>
            <a:ext cx="2934060" cy="3892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75" y="2279568"/>
            <a:ext cx="2943634" cy="390531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89095" y="2030262"/>
            <a:ext cx="1208853" cy="1795985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627255" y="4776135"/>
            <a:ext cx="341385" cy="3397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373328" y="5115932"/>
            <a:ext cx="356756" cy="6111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89095" y="5741881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SPM unit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47823" y="3679038"/>
            <a:ext cx="13716" cy="547615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99855" y="3280890"/>
            <a:ext cx="266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SPM probe + probe holder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Elbow Connector 13"/>
          <p:cNvCxnSpPr/>
          <p:nvPr/>
        </p:nvCxnSpPr>
        <p:spPr>
          <a:xfrm>
            <a:off x="4415540" y="4552481"/>
            <a:ext cx="432344" cy="12700"/>
          </a:xfrm>
          <a:prstGeom prst="bentConnector3">
            <a:avLst>
              <a:gd name="adj1" fmla="val 50000"/>
            </a:avLst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91204" y="436355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Sample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560175" y="1999719"/>
            <a:ext cx="469561" cy="66581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13749" y="1666309"/>
            <a:ext cx="1191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sensor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916619" y="3253408"/>
            <a:ext cx="155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 sensor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8"/>
          <a:stretch/>
        </p:blipFill>
        <p:spPr>
          <a:xfrm>
            <a:off x="6664236" y="4280397"/>
            <a:ext cx="2608127" cy="1904481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 flipH="1">
            <a:off x="4972401" y="3650222"/>
            <a:ext cx="2355744" cy="1082662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6916619" y="3650222"/>
            <a:ext cx="411526" cy="145629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228829" y="166630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 sensor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46" y="3041582"/>
            <a:ext cx="2382040" cy="316025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98636" y="233750"/>
            <a:ext cx="4798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Installing and testing of NTC temperature sensors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46" y="755371"/>
            <a:ext cx="2354214" cy="176863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600" y="755371"/>
            <a:ext cx="2354215" cy="1768634"/>
          </a:xfrm>
          <a:prstGeom prst="rect">
            <a:avLst/>
          </a:prstGeom>
        </p:spPr>
      </p:pic>
      <p:cxnSp>
        <p:nvCxnSpPr>
          <p:cNvPr id="53" name="Elbow Connector 52"/>
          <p:cNvCxnSpPr/>
          <p:nvPr/>
        </p:nvCxnSpPr>
        <p:spPr>
          <a:xfrm rot="5400000" flipH="1" flipV="1">
            <a:off x="7385739" y="5421481"/>
            <a:ext cx="451523" cy="1"/>
          </a:xfrm>
          <a:prstGeom prst="bentConnector3">
            <a:avLst>
              <a:gd name="adj1" fmla="val 50000"/>
            </a:avLst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298952" y="557950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Sample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7641782" y="4548218"/>
            <a:ext cx="134573" cy="334168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778418" y="4292429"/>
            <a:ext cx="10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TF probe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933693" y="2665529"/>
            <a:ext cx="148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Nitrogen bath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074443" y="386039"/>
            <a:ext cx="197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temperature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9524746" y="92182"/>
            <a:ext cx="2294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response</a:t>
            </a:r>
          </a:p>
          <a:p>
            <a:pPr algn="ctr"/>
            <a:r>
              <a:rPr lang="en-US" dirty="0" smtClean="0"/>
              <a:t>in nitrogen bath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100995" y="688727"/>
            <a:ext cx="482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Top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674336" y="688727"/>
            <a:ext cx="769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Middle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350547" y="681018"/>
            <a:ext cx="811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</a:t>
            </a:r>
            <a:r>
              <a:rPr lang="en-US" sz="1600" dirty="0" smtClean="0">
                <a:solidFill>
                  <a:srgbClr val="FF0000"/>
                </a:solidFill>
              </a:rPr>
              <a:t>ottom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27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244" y="115910"/>
            <a:ext cx="1018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Sample preparation in Brno – </a:t>
            </a:r>
            <a:r>
              <a:rPr lang="en-US" sz="2400" dirty="0" err="1" smtClean="0"/>
              <a:t>NiFe</a:t>
            </a:r>
            <a:r>
              <a:rPr lang="en-US" sz="2400" dirty="0" smtClean="0"/>
              <a:t> discs (fabricated by Peter </a:t>
            </a:r>
            <a:r>
              <a:rPr lang="en-US" sz="2400" dirty="0" err="1" smtClean="0"/>
              <a:t>Kepic</a:t>
            </a:r>
            <a:r>
              <a:rPr lang="en-US" sz="2400" dirty="0" smtClean="0"/>
              <a:t>)</a:t>
            </a:r>
            <a:endParaRPr lang="cs-CZ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99244" y="2359675"/>
            <a:ext cx="6041590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 smtClean="0"/>
              <a:t>10x10 mm </a:t>
            </a:r>
            <a:r>
              <a:rPr lang="en-US" dirty="0" err="1" smtClean="0"/>
              <a:t>undoped</a:t>
            </a:r>
            <a:r>
              <a:rPr lang="en-US" dirty="0" smtClean="0"/>
              <a:t> Si with 3x3 mm field of  </a:t>
            </a:r>
            <a:r>
              <a:rPr lang="en-US" dirty="0" err="1" smtClean="0"/>
              <a:t>NiFe</a:t>
            </a:r>
            <a:r>
              <a:rPr lang="en-US" dirty="0" smtClean="0"/>
              <a:t> discs</a:t>
            </a:r>
          </a:p>
          <a:p>
            <a:pPr marL="342900" indent="-342900">
              <a:spcAft>
                <a:spcPts val="7200"/>
              </a:spcAft>
              <a:buFontTx/>
              <a:buAutoNum type="arabicPeriod"/>
            </a:pPr>
            <a:r>
              <a:rPr lang="en-US" dirty="0" smtClean="0"/>
              <a:t>10x10 mm </a:t>
            </a:r>
            <a:r>
              <a:rPr lang="en-US" dirty="0" err="1" smtClean="0"/>
              <a:t>quarz</a:t>
            </a:r>
            <a:r>
              <a:rPr lang="en-US" dirty="0" smtClean="0"/>
              <a:t> substrate with 3x3 mm field of  </a:t>
            </a:r>
            <a:r>
              <a:rPr lang="en-US" dirty="0" err="1" smtClean="0"/>
              <a:t>NiFe</a:t>
            </a:r>
            <a:r>
              <a:rPr lang="en-US" dirty="0" smtClean="0"/>
              <a:t> discs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en-US" dirty="0" smtClean="0"/>
              <a:t>3x3mm </a:t>
            </a:r>
            <a:r>
              <a:rPr lang="en-US" dirty="0" err="1" smtClean="0"/>
              <a:t>undoped</a:t>
            </a:r>
            <a:r>
              <a:rPr lang="en-US" dirty="0" smtClean="0"/>
              <a:t> Si with 3x3 mm field of  </a:t>
            </a:r>
            <a:r>
              <a:rPr lang="en-US" dirty="0" err="1" smtClean="0"/>
              <a:t>NiFe</a:t>
            </a:r>
            <a:r>
              <a:rPr lang="en-US" dirty="0" smtClean="0"/>
              <a:t> discs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3x3 mm </a:t>
            </a:r>
            <a:r>
              <a:rPr lang="en-US" dirty="0" err="1" smtClean="0"/>
              <a:t>quarz</a:t>
            </a:r>
            <a:r>
              <a:rPr lang="en-US" dirty="0" smtClean="0"/>
              <a:t> substrate with 3x3 mm field of  </a:t>
            </a:r>
            <a:r>
              <a:rPr lang="en-US" dirty="0" err="1" smtClean="0"/>
              <a:t>NiFe</a:t>
            </a:r>
            <a:r>
              <a:rPr lang="en-US" dirty="0" smtClean="0"/>
              <a:t> discs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9244" y="1081826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Samples:</a:t>
            </a:r>
            <a:endParaRPr lang="cs-CZ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102925" y="1801521"/>
            <a:ext cx="1829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PETER setup</a:t>
            </a:r>
            <a:endParaRPr lang="cs-CZ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02924" y="3425577"/>
            <a:ext cx="2963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Reference for HFEPR setup</a:t>
            </a:r>
            <a:endParaRPr lang="cs-CZ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545" y="1137914"/>
            <a:ext cx="4778624" cy="51519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83797" y="2909934"/>
            <a:ext cx="2209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Discs thickness - 115 nm</a:t>
            </a:r>
            <a:endParaRPr lang="cs-CZ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18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793" y="206062"/>
            <a:ext cx="2684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PETER laboratory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7" y="1921433"/>
            <a:ext cx="5181420" cy="3892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80" y="1921433"/>
            <a:ext cx="2934060" cy="3892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67" y="1920652"/>
            <a:ext cx="2943634" cy="39053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625600" y="1560945"/>
            <a:ext cx="959658" cy="608677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4328" y="1222391"/>
            <a:ext cx="11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Bolometer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20550" y="1689792"/>
            <a:ext cx="430330" cy="534786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4768" y="1290158"/>
            <a:ext cx="239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Microwave quasi-optics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7005" y="6045682"/>
            <a:ext cx="550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Superconducting magnet, 0 - 12 T (Cryogenic Ltd.)</a:t>
            </a:r>
          </a:p>
          <a:p>
            <a:r>
              <a:rPr lang="en-US" dirty="0" smtClean="0"/>
              <a:t>with cryostat enabling EPR measurements from 4 K to RT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961122" y="3867737"/>
            <a:ext cx="998175" cy="2177945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02400" y="1659490"/>
            <a:ext cx="1564640" cy="1807841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896347" y="4417219"/>
            <a:ext cx="341385" cy="3397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220492" y="4206265"/>
            <a:ext cx="608775" cy="338526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361636" y="4757016"/>
            <a:ext cx="637540" cy="128866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55913" y="1010166"/>
            <a:ext cx="19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PETER sample rod </a:t>
            </a:r>
          </a:p>
          <a:p>
            <a:pPr algn="ctr"/>
            <a:r>
              <a:rPr lang="en-US" dirty="0" smtClean="0"/>
              <a:t>with SPM unit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49338" y="6045682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SPM unit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0229850" y="1407057"/>
            <a:ext cx="781" cy="2460680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242624" y="1010166"/>
            <a:ext cx="266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SPM probe + probe holder</a:t>
            </a:r>
            <a:endParaRPr lang="en-US" dirty="0"/>
          </a:p>
        </p:txBody>
      </p:sp>
      <p:cxnSp>
        <p:nvCxnSpPr>
          <p:cNvPr id="41" name="Elbow Connector 40"/>
          <p:cNvCxnSpPr/>
          <p:nvPr/>
        </p:nvCxnSpPr>
        <p:spPr>
          <a:xfrm rot="5400000">
            <a:off x="9477432" y="2665136"/>
            <a:ext cx="2444137" cy="638120"/>
          </a:xfrm>
          <a:prstGeom prst="bentConnector3">
            <a:avLst>
              <a:gd name="adj1" fmla="val 99883"/>
            </a:avLst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0580779" y="140069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cxnSp>
        <p:nvCxnSpPr>
          <p:cNvPr id="53" name="Elbow Connector 52"/>
          <p:cNvCxnSpPr/>
          <p:nvPr/>
        </p:nvCxnSpPr>
        <p:spPr>
          <a:xfrm rot="10800000">
            <a:off x="10794724" y="5642643"/>
            <a:ext cx="661616" cy="471830"/>
          </a:xfrm>
          <a:prstGeom prst="bentConnector3">
            <a:avLst>
              <a:gd name="adj1" fmla="val 2535"/>
            </a:avLst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871943" y="6046361"/>
            <a:ext cx="321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Piezoscanner + stepping motors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8140753" y="947225"/>
            <a:ext cx="1158075" cy="1359388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690933" y="570150"/>
            <a:ext cx="227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Microwave waveguide</a:t>
            </a:r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8200101" y="4371465"/>
            <a:ext cx="1007835" cy="2210747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8718789" y="5320145"/>
            <a:ext cx="903389" cy="149245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269722" y="6408885"/>
            <a:ext cx="347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Coils for magnetic field modulation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8186932" y="6586277"/>
            <a:ext cx="15442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237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323</Words>
  <Application>Microsoft Office PowerPoint</Application>
  <PresentationFormat>Widescreen</PresentationFormat>
  <Paragraphs>76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Progresses on            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Progresses on             Project</dc:title>
  <dc:creator>Martin</dc:creator>
  <cp:lastModifiedBy>Martin</cp:lastModifiedBy>
  <cp:revision>13</cp:revision>
  <dcterms:created xsi:type="dcterms:W3CDTF">2021-01-27T15:29:01Z</dcterms:created>
  <dcterms:modified xsi:type="dcterms:W3CDTF">2021-01-28T12:51:37Z</dcterms:modified>
</cp:coreProperties>
</file>