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3" r:id="rId4"/>
    <p:sldId id="260" r:id="rId5"/>
    <p:sldId id="259" r:id="rId6"/>
    <p:sldId id="262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>
        <p:scale>
          <a:sx n="100" d="100"/>
          <a:sy n="100" d="100"/>
        </p:scale>
        <p:origin x="6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55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6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69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752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60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39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32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21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5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4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77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A9848-DFD9-4E89-9B4B-AFC570503030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4464A-5F58-4B0D-B3C1-1A6AB1228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73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E36530-129E-4727-9714-F91775CFC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850133"/>
            <a:ext cx="9144000" cy="2387600"/>
          </a:xfrm>
        </p:spPr>
        <p:txBody>
          <a:bodyPr/>
          <a:lstStyle/>
          <a:p>
            <a:r>
              <a:rPr lang="en-GB" b="1" dirty="0"/>
              <a:t>Progresses on </a:t>
            </a:r>
            <a:br>
              <a:rPr lang="en-GB" b="1" dirty="0"/>
            </a:br>
            <a:r>
              <a:rPr lang="en-GB" b="1" dirty="0"/>
              <a:t>           Project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609B06-23DF-40EE-B6C3-4D65D9FD06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9586" y="4352105"/>
            <a:ext cx="4852826" cy="1655762"/>
          </a:xfrm>
        </p:spPr>
        <p:txBody>
          <a:bodyPr/>
          <a:lstStyle/>
          <a:p>
            <a:r>
              <a:rPr lang="en-GB" b="1" dirty="0"/>
              <a:t>UNISTUTT </a:t>
            </a:r>
          </a:p>
          <a:p>
            <a:r>
              <a:rPr lang="en-GB" b="1" dirty="0" smtClean="0"/>
              <a:t>28. 1. 2021</a:t>
            </a:r>
            <a:endParaRPr lang="en-GB" b="1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C413E5-3DB6-4DDC-A009-16C301F80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350" y="174805"/>
            <a:ext cx="1566884" cy="1790947"/>
          </a:xfrm>
          <a:prstGeom prst="rect">
            <a:avLst/>
          </a:prstGeom>
        </p:spPr>
      </p:pic>
      <p:pic>
        <p:nvPicPr>
          <p:cNvPr id="7" name="Immagine 6" descr="Immagine che contiene oggetto, segnale, orologio&#10;&#10;Descrizione generata automaticamente">
            <a:extLst>
              <a:ext uri="{FF2B5EF4-FFF2-40B4-BE49-F238E27FC236}">
                <a16:creationId xmlns:a16="http://schemas.microsoft.com/office/drawing/2014/main" id="{34944BF1-724B-4BCD-A748-E402A2C5A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251" y="2133867"/>
            <a:ext cx="2085159" cy="138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1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572" y="83131"/>
            <a:ext cx="616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SPM LT measurement of calibration sample with Akiyama probe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22"/>
          <a:stretch/>
        </p:blipFill>
        <p:spPr>
          <a:xfrm>
            <a:off x="3487496" y="2084546"/>
            <a:ext cx="2613434" cy="25583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22770" y="1083615"/>
            <a:ext cx="17887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Akiyama probe,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82 K </a:t>
            </a:r>
            <a:r>
              <a:rPr lang="en-US" dirty="0" smtClean="0"/>
              <a:t>at 1 bar He, </a:t>
            </a:r>
          </a:p>
          <a:p>
            <a:pPr algn="ctr"/>
            <a:r>
              <a:rPr lang="en-US" dirty="0" smtClean="0"/>
              <a:t>Nitrogen bath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91"/>
          <a:stretch/>
        </p:blipFill>
        <p:spPr>
          <a:xfrm>
            <a:off x="6408014" y="2084546"/>
            <a:ext cx="2626230" cy="25663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51423" y="1073622"/>
            <a:ext cx="1735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Akiyama probe,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77 K </a:t>
            </a:r>
            <a:r>
              <a:rPr lang="en-US" dirty="0" smtClean="0"/>
              <a:t>at 1 bar He,</a:t>
            </a:r>
          </a:p>
          <a:p>
            <a:pPr algn="ctr"/>
            <a:r>
              <a:rPr lang="en-US" dirty="0" smtClean="0"/>
              <a:t>in cryostat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93930" y="600221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11. 8. 2020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92491" y="636682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7. 10. 2020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939937" y="636682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8. 10. 2020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28" y="2099308"/>
            <a:ext cx="2551564" cy="255156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749180" y="1075476"/>
            <a:ext cx="1735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Akiyama probe,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10 K </a:t>
            </a:r>
            <a:r>
              <a:rPr lang="en-US" dirty="0" smtClean="0"/>
              <a:t>at 1 bar He,</a:t>
            </a:r>
          </a:p>
          <a:p>
            <a:pPr algn="ctr"/>
            <a:r>
              <a:rPr lang="en-US" dirty="0" smtClean="0"/>
              <a:t>in cryostat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887904" y="636682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11. 11. 2020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33"/>
          <a:stretch/>
        </p:blipFill>
        <p:spPr>
          <a:xfrm>
            <a:off x="398158" y="2084546"/>
            <a:ext cx="2616558" cy="255834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51262" y="1083615"/>
            <a:ext cx="17326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Akiyama probe,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RT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outside cryostat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21565" y="4796444"/>
            <a:ext cx="278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Height of squares is 120 nm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23" y="4796444"/>
            <a:ext cx="1396252" cy="18524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35"/>
          <a:stretch/>
        </p:blipFill>
        <p:spPr>
          <a:xfrm>
            <a:off x="7113318" y="5261756"/>
            <a:ext cx="4116620" cy="138709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545661" y="4796444"/>
            <a:ext cx="1591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Akiyama probe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47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224" y="96179"/>
            <a:ext cx="926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Testing of TF probes with etched optical fiber tip on microscope </a:t>
            </a:r>
            <a:r>
              <a:rPr lang="en-US" sz="2000" dirty="0" err="1" smtClean="0"/>
              <a:t>LiteScope</a:t>
            </a:r>
            <a:r>
              <a:rPr lang="en-US" sz="2000" dirty="0" smtClean="0"/>
              <a:t> (</a:t>
            </a:r>
            <a:r>
              <a:rPr lang="en-US" sz="2000" dirty="0" err="1" smtClean="0"/>
              <a:t>NenoVision</a:t>
            </a:r>
            <a:r>
              <a:rPr lang="en-US" sz="2000" dirty="0" smtClean="0"/>
              <a:t>)</a:t>
            </a:r>
            <a:endParaRPr lang="cs-CZ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27"/>
          <a:stretch/>
        </p:blipFill>
        <p:spPr>
          <a:xfrm>
            <a:off x="4583223" y="3127249"/>
            <a:ext cx="2561806" cy="26504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3"/>
          <a:stretch/>
        </p:blipFill>
        <p:spPr>
          <a:xfrm>
            <a:off x="7654277" y="3127249"/>
            <a:ext cx="2649656" cy="26426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6172" y="2731709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TF probe 1</a:t>
            </a:r>
            <a:endParaRPr lang="cs-CZ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8518504" y="2731641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TF probe 2</a:t>
            </a:r>
            <a:endParaRPr lang="cs-CZ" baseline="-25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2328249"/>
            <a:ext cx="3308556" cy="34494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8764" y="5936139"/>
            <a:ext cx="2669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Height of squares is </a:t>
            </a:r>
            <a:r>
              <a:rPr lang="en-US" dirty="0" smtClean="0"/>
              <a:t>20 </a:t>
            </a:r>
            <a:r>
              <a:rPr lang="en-US" dirty="0" smtClean="0"/>
              <a:t>nm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00" y="1152515"/>
            <a:ext cx="3925174" cy="123050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67179" y="716638"/>
            <a:ext cx="366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TF probe </a:t>
            </a:r>
            <a:r>
              <a:rPr lang="en-US" dirty="0" smtClean="0"/>
              <a:t>with etched optical fiber tip</a:t>
            </a:r>
            <a:endParaRPr lang="cs-CZ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919130" y="1845884"/>
            <a:ext cx="2282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Microscope </a:t>
            </a:r>
            <a:r>
              <a:rPr lang="en-US" dirty="0" err="1" smtClean="0"/>
              <a:t>LiteScope</a:t>
            </a:r>
            <a:r>
              <a:rPr lang="en-US" dirty="0" smtClean="0"/>
              <a:t> </a:t>
            </a:r>
            <a:endParaRPr lang="cs-CZ" baseline="-25000" dirty="0"/>
          </a:p>
        </p:txBody>
      </p:sp>
    </p:spTree>
    <p:extLst>
      <p:ext uri="{BB962C8B-B14F-4D97-AF65-F5344CB8AC3E}">
        <p14:creationId xmlns:p14="http://schemas.microsoft.com/office/powerpoint/2010/main" val="2492078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31" y="840111"/>
            <a:ext cx="3519133" cy="26929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8"/>
          <a:stretch/>
        </p:blipFill>
        <p:spPr>
          <a:xfrm>
            <a:off x="4166019" y="1178023"/>
            <a:ext cx="2608127" cy="1904481"/>
          </a:xfrm>
          <a:prstGeom prst="rect">
            <a:avLst/>
          </a:prstGeom>
        </p:spPr>
      </p:pic>
      <p:cxnSp>
        <p:nvCxnSpPr>
          <p:cNvPr id="6" name="Elbow Connector 5"/>
          <p:cNvCxnSpPr/>
          <p:nvPr/>
        </p:nvCxnSpPr>
        <p:spPr>
          <a:xfrm rot="5400000" flipH="1" flipV="1">
            <a:off x="4887522" y="2319107"/>
            <a:ext cx="451523" cy="1"/>
          </a:xfrm>
          <a:prstGeom prst="bentConnector3">
            <a:avLst>
              <a:gd name="adj1" fmla="val 50000"/>
            </a:avLst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800735" y="2477129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Sample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143565" y="1445844"/>
            <a:ext cx="134573" cy="334168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280201" y="1190055"/>
            <a:ext cx="10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TF probe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7" r="49492"/>
          <a:stretch/>
        </p:blipFill>
        <p:spPr>
          <a:xfrm>
            <a:off x="7778838" y="1070090"/>
            <a:ext cx="2718538" cy="242921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8636" y="119450"/>
            <a:ext cx="4507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Measurement of amplitude vs distance curves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057158" y="978224"/>
            <a:ext cx="923925" cy="0"/>
          </a:xfrm>
          <a:prstGeom prst="straightConnector1">
            <a:avLst/>
          </a:prstGeom>
          <a:ln w="34925">
            <a:solidFill>
              <a:schemeClr val="accent1">
                <a:lumMod val="75000"/>
              </a:schemeClr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00264" y="504564"/>
            <a:ext cx="12377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Approaching</a:t>
            </a:r>
            <a:endParaRPr lang="en-US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8835430" y="1013504"/>
            <a:ext cx="962026" cy="0"/>
          </a:xfrm>
          <a:prstGeom prst="straightConnector1">
            <a:avLst/>
          </a:prstGeom>
          <a:ln w="34925">
            <a:solidFill>
              <a:schemeClr val="accent1">
                <a:lumMod val="75000"/>
              </a:schemeClr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697587" y="536974"/>
            <a:ext cx="1237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Approaching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398636" y="3607956"/>
            <a:ext cx="5954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SPM </a:t>
            </a:r>
            <a:r>
              <a:rPr lang="en-US" dirty="0" smtClean="0"/>
              <a:t>measurement </a:t>
            </a:r>
            <a:r>
              <a:rPr lang="en-US" dirty="0" smtClean="0"/>
              <a:t>of calibration sample with </a:t>
            </a:r>
            <a:r>
              <a:rPr lang="en-US" dirty="0" smtClean="0"/>
              <a:t>TF probes at RT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756" y="4257736"/>
            <a:ext cx="1578351" cy="209399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08"/>
          <a:stretch/>
        </p:blipFill>
        <p:spPr>
          <a:xfrm>
            <a:off x="721131" y="4035412"/>
            <a:ext cx="2331630" cy="22882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35"/>
          <a:stretch/>
        </p:blipFill>
        <p:spPr>
          <a:xfrm>
            <a:off x="3222556" y="4058532"/>
            <a:ext cx="2368619" cy="2293200"/>
          </a:xfrm>
          <a:prstGeom prst="rect">
            <a:avLst/>
          </a:prstGeom>
        </p:spPr>
      </p:pic>
      <p:cxnSp>
        <p:nvCxnSpPr>
          <p:cNvPr id="23" name="Straight Arrow Connector 22"/>
          <p:cNvCxnSpPr/>
          <p:nvPr/>
        </p:nvCxnSpPr>
        <p:spPr>
          <a:xfrm>
            <a:off x="6152788" y="5336903"/>
            <a:ext cx="923925" cy="0"/>
          </a:xfrm>
          <a:prstGeom prst="straightConnector1">
            <a:avLst/>
          </a:prstGeom>
          <a:ln w="34925">
            <a:solidFill>
              <a:schemeClr val="accent1">
                <a:lumMod val="75000"/>
              </a:schemeClr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14"/>
          <a:stretch/>
        </p:blipFill>
        <p:spPr>
          <a:xfrm>
            <a:off x="9229362" y="4085940"/>
            <a:ext cx="2305413" cy="226579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348931" y="3607956"/>
            <a:ext cx="2294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nitrogen bath (84 K)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828448" y="6404927"/>
            <a:ext cx="278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Height of squares is 120 nm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559756" y="6404927"/>
            <a:ext cx="278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Height of squares is 120 nm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8016401" y="255027"/>
            <a:ext cx="2425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Classical AFM cantilever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537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88" y="2280349"/>
            <a:ext cx="2934060" cy="38926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75" y="2279568"/>
            <a:ext cx="2943634" cy="390531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589095" y="2030262"/>
            <a:ext cx="1208853" cy="1795985"/>
          </a:xfrm>
          <a:prstGeom prst="straightConnector1">
            <a:avLst/>
          </a:prstGeom>
          <a:ln w="34925">
            <a:solidFill>
              <a:schemeClr val="accent1">
                <a:lumMod val="75000"/>
              </a:schemeClr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627255" y="4776135"/>
            <a:ext cx="341385" cy="33979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373328" y="5115932"/>
            <a:ext cx="356756" cy="6111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89095" y="5741881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SPM unit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947823" y="3679038"/>
            <a:ext cx="13716" cy="547615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99855" y="3280890"/>
            <a:ext cx="266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SPM probe + probe holder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4" name="Elbow Connector 13"/>
          <p:cNvCxnSpPr/>
          <p:nvPr/>
        </p:nvCxnSpPr>
        <p:spPr>
          <a:xfrm>
            <a:off x="4415540" y="4552481"/>
            <a:ext cx="432344" cy="12700"/>
          </a:xfrm>
          <a:prstGeom prst="bentConnector3">
            <a:avLst>
              <a:gd name="adj1" fmla="val 50000"/>
            </a:avLst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91204" y="4363552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Sample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560175" y="1999719"/>
            <a:ext cx="469561" cy="665810"/>
          </a:xfrm>
          <a:prstGeom prst="straightConnector1">
            <a:avLst/>
          </a:prstGeom>
          <a:ln w="34925">
            <a:solidFill>
              <a:schemeClr val="accent1">
                <a:lumMod val="75000"/>
              </a:schemeClr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13749" y="1666309"/>
            <a:ext cx="1191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Top sensor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916619" y="3253408"/>
            <a:ext cx="1557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Bottom sensor</a:t>
            </a:r>
            <a:endParaRPr lang="en-US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8"/>
          <a:stretch/>
        </p:blipFill>
        <p:spPr>
          <a:xfrm>
            <a:off x="6664236" y="4280397"/>
            <a:ext cx="2608127" cy="1904481"/>
          </a:xfrm>
          <a:prstGeom prst="rect">
            <a:avLst/>
          </a:prstGeom>
        </p:spPr>
      </p:pic>
      <p:cxnSp>
        <p:nvCxnSpPr>
          <p:cNvPr id="41" name="Straight Arrow Connector 40"/>
          <p:cNvCxnSpPr/>
          <p:nvPr/>
        </p:nvCxnSpPr>
        <p:spPr>
          <a:xfrm flipH="1">
            <a:off x="4972401" y="3650222"/>
            <a:ext cx="2355744" cy="1082662"/>
          </a:xfrm>
          <a:prstGeom prst="straightConnector1">
            <a:avLst/>
          </a:prstGeom>
          <a:ln w="34925">
            <a:solidFill>
              <a:schemeClr val="accent1">
                <a:lumMod val="75000"/>
              </a:schemeClr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6916619" y="3650222"/>
            <a:ext cx="411526" cy="1456290"/>
          </a:xfrm>
          <a:prstGeom prst="straightConnector1">
            <a:avLst/>
          </a:prstGeom>
          <a:ln w="34925">
            <a:solidFill>
              <a:schemeClr val="accent1">
                <a:lumMod val="75000"/>
              </a:schemeClr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228829" y="1666309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Middle sensor</a:t>
            </a:r>
            <a:endParaRPr lang="en-US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746" y="3041582"/>
            <a:ext cx="2382040" cy="316025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398636" y="233750"/>
            <a:ext cx="4798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Installing and testing of NTC temperature sensors</a:t>
            </a:r>
            <a:endParaRPr lang="en-US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746" y="755371"/>
            <a:ext cx="2354214" cy="1768634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600" y="755371"/>
            <a:ext cx="2354215" cy="1768634"/>
          </a:xfrm>
          <a:prstGeom prst="rect">
            <a:avLst/>
          </a:prstGeom>
        </p:spPr>
      </p:pic>
      <p:cxnSp>
        <p:nvCxnSpPr>
          <p:cNvPr id="53" name="Elbow Connector 52"/>
          <p:cNvCxnSpPr/>
          <p:nvPr/>
        </p:nvCxnSpPr>
        <p:spPr>
          <a:xfrm rot="5400000" flipH="1" flipV="1">
            <a:off x="7385739" y="5421481"/>
            <a:ext cx="451523" cy="1"/>
          </a:xfrm>
          <a:prstGeom prst="bentConnector3">
            <a:avLst>
              <a:gd name="adj1" fmla="val 50000"/>
            </a:avLst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298952" y="5579503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Sample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H="1">
            <a:off x="7641782" y="4548218"/>
            <a:ext cx="134573" cy="334168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7778418" y="4292429"/>
            <a:ext cx="10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TF probe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933693" y="2665529"/>
            <a:ext cx="148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Nitrogen bath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7074443" y="386039"/>
            <a:ext cx="1972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Room temperature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9524746" y="92182"/>
            <a:ext cx="2294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Temperature response</a:t>
            </a:r>
          </a:p>
          <a:p>
            <a:pPr algn="ctr"/>
            <a:r>
              <a:rPr lang="en-US" dirty="0" smtClean="0"/>
              <a:t>in nitrogen bath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7100995" y="688727"/>
            <a:ext cx="4822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Top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674336" y="688727"/>
            <a:ext cx="769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Middle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350547" y="681018"/>
            <a:ext cx="8113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B</a:t>
            </a:r>
            <a:r>
              <a:rPr lang="en-US" sz="1600" dirty="0" smtClean="0">
                <a:solidFill>
                  <a:srgbClr val="FF0000"/>
                </a:solidFill>
              </a:rPr>
              <a:t>ottom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627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244" y="115910"/>
            <a:ext cx="1018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Sample preparation in Brno – </a:t>
            </a:r>
            <a:r>
              <a:rPr lang="en-US" sz="2400" dirty="0" err="1" smtClean="0"/>
              <a:t>NiFe</a:t>
            </a:r>
            <a:r>
              <a:rPr lang="en-US" sz="2400" dirty="0" smtClean="0"/>
              <a:t> discs (fabricated by Peter </a:t>
            </a:r>
            <a:r>
              <a:rPr lang="en-US" sz="2400" dirty="0" err="1" smtClean="0"/>
              <a:t>Kepic</a:t>
            </a:r>
            <a:r>
              <a:rPr lang="en-US" sz="2400" dirty="0" smtClean="0"/>
              <a:t>)</a:t>
            </a:r>
            <a:endParaRPr lang="cs-CZ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9244" y="2359675"/>
            <a:ext cx="6041590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dirty="0" smtClean="0"/>
              <a:t>10x10 mm </a:t>
            </a:r>
            <a:r>
              <a:rPr lang="en-US" dirty="0" err="1" smtClean="0"/>
              <a:t>undoped</a:t>
            </a:r>
            <a:r>
              <a:rPr lang="en-US" dirty="0" smtClean="0"/>
              <a:t> Si with 3x3 mm field of  </a:t>
            </a:r>
            <a:r>
              <a:rPr lang="en-US" dirty="0" err="1" smtClean="0"/>
              <a:t>NiFe</a:t>
            </a:r>
            <a:r>
              <a:rPr lang="en-US" dirty="0" smtClean="0"/>
              <a:t> discs</a:t>
            </a:r>
          </a:p>
          <a:p>
            <a:pPr marL="342900" indent="-342900">
              <a:spcAft>
                <a:spcPts val="7200"/>
              </a:spcAft>
              <a:buFontTx/>
              <a:buAutoNum type="arabicPeriod"/>
            </a:pPr>
            <a:r>
              <a:rPr lang="en-US" dirty="0" smtClean="0"/>
              <a:t>10x10 mm </a:t>
            </a:r>
            <a:r>
              <a:rPr lang="en-US" dirty="0" err="1" smtClean="0"/>
              <a:t>quarz</a:t>
            </a:r>
            <a:r>
              <a:rPr lang="en-US" dirty="0" smtClean="0"/>
              <a:t> substrate with 3x3 mm field of  </a:t>
            </a:r>
            <a:r>
              <a:rPr lang="en-US" dirty="0" err="1" smtClean="0"/>
              <a:t>NiFe</a:t>
            </a:r>
            <a:r>
              <a:rPr lang="en-US" dirty="0" smtClean="0"/>
              <a:t> discs</a:t>
            </a:r>
          </a:p>
          <a:p>
            <a:pPr marL="342900" indent="-342900">
              <a:spcAft>
                <a:spcPts val="1200"/>
              </a:spcAft>
              <a:buFontTx/>
              <a:buAutoNum type="arabicPeriod"/>
            </a:pPr>
            <a:r>
              <a:rPr lang="en-US" dirty="0" smtClean="0"/>
              <a:t>3x3mm </a:t>
            </a:r>
            <a:r>
              <a:rPr lang="en-US" dirty="0" err="1" smtClean="0"/>
              <a:t>undoped</a:t>
            </a:r>
            <a:r>
              <a:rPr lang="en-US" dirty="0" smtClean="0"/>
              <a:t> Si with 3x3 mm field of  </a:t>
            </a:r>
            <a:r>
              <a:rPr lang="en-US" dirty="0" err="1" smtClean="0"/>
              <a:t>NiFe</a:t>
            </a:r>
            <a:r>
              <a:rPr lang="en-US" dirty="0" smtClean="0"/>
              <a:t> discs</a:t>
            </a:r>
          </a:p>
          <a:p>
            <a:pPr marL="342900" indent="-342900">
              <a:buFontTx/>
              <a:buAutoNum type="arabicPeriod"/>
            </a:pPr>
            <a:r>
              <a:rPr lang="en-US" dirty="0" smtClean="0"/>
              <a:t>3x3 mm </a:t>
            </a:r>
            <a:r>
              <a:rPr lang="en-US" dirty="0" err="1" smtClean="0"/>
              <a:t>quarz</a:t>
            </a:r>
            <a:r>
              <a:rPr lang="en-US" dirty="0" smtClean="0"/>
              <a:t> substrate with 3x3 mm field of  </a:t>
            </a:r>
            <a:r>
              <a:rPr lang="en-US" dirty="0" err="1" smtClean="0"/>
              <a:t>NiFe</a:t>
            </a:r>
            <a:r>
              <a:rPr lang="en-US" dirty="0" smtClean="0"/>
              <a:t> discs</a:t>
            </a:r>
          </a:p>
          <a:p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99244" y="1081826"/>
            <a:ext cx="1124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Samples:</a:t>
            </a:r>
            <a:endParaRPr lang="cs-CZ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102925" y="1801521"/>
            <a:ext cx="18290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for PETER setup</a:t>
            </a:r>
            <a:endParaRPr lang="cs-CZ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102924" y="3425577"/>
            <a:ext cx="2963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Reference for HFEPR setup</a:t>
            </a:r>
            <a:endParaRPr lang="cs-CZ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45" y="1137914"/>
            <a:ext cx="4778624" cy="51519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383797" y="2909934"/>
            <a:ext cx="2209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00"/>
                </a:solidFill>
              </a:rPr>
              <a:t>Discs thickness - 115 nm</a:t>
            </a:r>
            <a:endParaRPr lang="cs-CZ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918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3793" y="206062"/>
            <a:ext cx="2684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PETER laboratory</a:t>
            </a:r>
            <a:endParaRPr lang="cs-CZ" sz="28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7" y="1921433"/>
            <a:ext cx="5181420" cy="3892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780" y="1921433"/>
            <a:ext cx="2934060" cy="38926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267" y="1920652"/>
            <a:ext cx="2943634" cy="390531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1625600" y="1560945"/>
            <a:ext cx="959658" cy="608677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4328" y="1222391"/>
            <a:ext cx="11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Bolometer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3120550" y="1689792"/>
            <a:ext cx="430330" cy="534786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64768" y="1290158"/>
            <a:ext cx="239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Microwave quasi-optics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17005" y="6045682"/>
            <a:ext cx="5503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Superconducting magnet, 0 - 12 T (Cryogenic Ltd.)</a:t>
            </a:r>
          </a:p>
          <a:p>
            <a:r>
              <a:rPr lang="en-US" dirty="0" smtClean="0"/>
              <a:t>with cryostat enabling EPR measurements from 4 K to RT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961122" y="3867737"/>
            <a:ext cx="998175" cy="2177945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502400" y="1659490"/>
            <a:ext cx="1564640" cy="1807841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7896347" y="4417219"/>
            <a:ext cx="341385" cy="33979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8220492" y="4206265"/>
            <a:ext cx="608775" cy="338526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7361636" y="4757016"/>
            <a:ext cx="637540" cy="128866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55913" y="1010166"/>
            <a:ext cx="1918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PETER sample rod </a:t>
            </a:r>
          </a:p>
          <a:p>
            <a:pPr algn="ctr"/>
            <a:r>
              <a:rPr lang="en-US" dirty="0" smtClean="0"/>
              <a:t>with SPM unit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449338" y="6045682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SPM unit</a:t>
            </a:r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0229850" y="1407057"/>
            <a:ext cx="781" cy="2460680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9242624" y="1010166"/>
            <a:ext cx="266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SPM probe + probe holder</a:t>
            </a:r>
            <a:endParaRPr lang="en-US" dirty="0"/>
          </a:p>
        </p:txBody>
      </p:sp>
      <p:cxnSp>
        <p:nvCxnSpPr>
          <p:cNvPr id="41" name="Elbow Connector 40"/>
          <p:cNvCxnSpPr/>
          <p:nvPr/>
        </p:nvCxnSpPr>
        <p:spPr>
          <a:xfrm rot="5400000">
            <a:off x="9477432" y="2665136"/>
            <a:ext cx="2444137" cy="638120"/>
          </a:xfrm>
          <a:prstGeom prst="bentConnector3">
            <a:avLst>
              <a:gd name="adj1" fmla="val 99883"/>
            </a:avLst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0580779" y="1400693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Sample</a:t>
            </a:r>
            <a:endParaRPr lang="en-US" dirty="0"/>
          </a:p>
        </p:txBody>
      </p:sp>
      <p:cxnSp>
        <p:nvCxnSpPr>
          <p:cNvPr id="53" name="Elbow Connector 52"/>
          <p:cNvCxnSpPr/>
          <p:nvPr/>
        </p:nvCxnSpPr>
        <p:spPr>
          <a:xfrm rot="10800000">
            <a:off x="10794724" y="5642643"/>
            <a:ext cx="661616" cy="471830"/>
          </a:xfrm>
          <a:prstGeom prst="bentConnector3">
            <a:avLst>
              <a:gd name="adj1" fmla="val 2535"/>
            </a:avLst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8871943" y="6046361"/>
            <a:ext cx="3213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Piezoscanner + stepping motors 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8140753" y="947225"/>
            <a:ext cx="1158075" cy="1359388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690933" y="570150"/>
            <a:ext cx="2277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Microwave waveguide</a:t>
            </a:r>
            <a:endParaRPr lang="en-US" dirty="0"/>
          </a:p>
        </p:txBody>
      </p:sp>
      <p:cxnSp>
        <p:nvCxnSpPr>
          <p:cNvPr id="71" name="Straight Arrow Connector 70"/>
          <p:cNvCxnSpPr/>
          <p:nvPr/>
        </p:nvCxnSpPr>
        <p:spPr>
          <a:xfrm flipV="1">
            <a:off x="8200101" y="4371465"/>
            <a:ext cx="1007835" cy="2210747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V="1">
            <a:off x="8718789" y="5320145"/>
            <a:ext cx="903389" cy="149245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269722" y="6408885"/>
            <a:ext cx="347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Coils for magnetic field modulation</a:t>
            </a:r>
          </a:p>
        </p:txBody>
      </p:sp>
      <p:cxnSp>
        <p:nvCxnSpPr>
          <p:cNvPr id="77" name="Straight Connector 76"/>
          <p:cNvCxnSpPr/>
          <p:nvPr/>
        </p:nvCxnSpPr>
        <p:spPr>
          <a:xfrm flipH="1">
            <a:off x="8186932" y="6586277"/>
            <a:ext cx="154422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23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323</Words>
  <Application>Microsoft Office PowerPoint</Application>
  <PresentationFormat>Widescreen</PresentationFormat>
  <Paragraphs>76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Progresses on            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Progresses on             Project</dc:title>
  <dc:creator>Martin</dc:creator>
  <cp:lastModifiedBy>Martin</cp:lastModifiedBy>
  <cp:revision>13</cp:revision>
  <dcterms:created xsi:type="dcterms:W3CDTF">2021-01-27T15:29:01Z</dcterms:created>
  <dcterms:modified xsi:type="dcterms:W3CDTF">2021-01-28T12:51:37Z</dcterms:modified>
</cp:coreProperties>
</file>