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34" autoAdjust="0"/>
    <p:restoredTop sz="94660"/>
  </p:normalViewPr>
  <p:slideViewPr>
    <p:cSldViewPr snapToGrid="0">
      <p:cViewPr>
        <p:scale>
          <a:sx n="100" d="100"/>
          <a:sy n="100" d="100"/>
        </p:scale>
        <p:origin x="66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A3203-660B-4BF9-A366-DDEC85948C8B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3396-FCAA-4570-AB55-1186819DE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419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A3203-660B-4BF9-A366-DDEC85948C8B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3396-FCAA-4570-AB55-1186819DE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773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A3203-660B-4BF9-A366-DDEC85948C8B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3396-FCAA-4570-AB55-1186819DE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09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A3203-660B-4BF9-A366-DDEC85948C8B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3396-FCAA-4570-AB55-1186819DE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1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A3203-660B-4BF9-A366-DDEC85948C8B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3396-FCAA-4570-AB55-1186819DE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048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A3203-660B-4BF9-A366-DDEC85948C8B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3396-FCAA-4570-AB55-1186819DE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523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A3203-660B-4BF9-A366-DDEC85948C8B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3396-FCAA-4570-AB55-1186819DE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38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A3203-660B-4BF9-A366-DDEC85948C8B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3396-FCAA-4570-AB55-1186819DE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190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A3203-660B-4BF9-A366-DDEC85948C8B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3396-FCAA-4570-AB55-1186819DE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565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A3203-660B-4BF9-A366-DDEC85948C8B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3396-FCAA-4570-AB55-1186819DE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904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A3203-660B-4BF9-A366-DDEC85948C8B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3396-FCAA-4570-AB55-1186819DE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507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A3203-660B-4BF9-A366-DDEC85948C8B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B3396-FCAA-4570-AB55-1186819DE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058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tiff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020"/>
          <a:stretch/>
        </p:blipFill>
        <p:spPr>
          <a:xfrm>
            <a:off x="8760551" y="623445"/>
            <a:ext cx="2511597" cy="24870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45" y="774856"/>
            <a:ext cx="3309335" cy="24820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22" y="4051598"/>
            <a:ext cx="3280758" cy="24605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433" y="4051598"/>
            <a:ext cx="3404062" cy="25530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648" y="4032894"/>
            <a:ext cx="3429000" cy="25717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726020" y="681758"/>
            <a:ext cx="35126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AFM scanning parameters: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001566" y="1203179"/>
            <a:ext cx="3282630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Scan field: 40 µm x 40 µm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Scan resolution: 512 x 512 points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Scan rate: 0.25 Hz (i.e. 20 µm/s)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Total scan time:  </a:t>
            </a:r>
            <a:r>
              <a:rPr lang="en-US" dirty="0" err="1" smtClean="0"/>
              <a:t>cca</a:t>
            </a:r>
            <a:r>
              <a:rPr lang="en-US" dirty="0" smtClean="0"/>
              <a:t> 40 minutes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Environment: RT and in Air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567083" y="3632784"/>
            <a:ext cx="18450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Before scanning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8638217" y="3632784"/>
            <a:ext cx="2488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After scanning (detail)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5345671" y="3632784"/>
            <a:ext cx="16866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After scanning</a:t>
            </a:r>
            <a:endParaRPr lang="en-US" sz="2000" dirty="0"/>
          </a:p>
        </p:txBody>
      </p:sp>
      <p:sp>
        <p:nvSpPr>
          <p:cNvPr id="15" name="Oval 14"/>
          <p:cNvSpPr/>
          <p:nvPr/>
        </p:nvSpPr>
        <p:spPr>
          <a:xfrm>
            <a:off x="2299607" y="5133522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503901" y="5097216"/>
            <a:ext cx="968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Tip apex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7501" y="66497"/>
            <a:ext cx="77240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Tip condition after single AFM scan of the calibration sample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9236119" y="3110479"/>
            <a:ext cx="213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Discs height: 120 nm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9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3057" y="99748"/>
            <a:ext cx="101138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PETER probe AFM test in cryostat at low temperature and in high magnetic field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93"/>
          <a:stretch/>
        </p:blipFill>
        <p:spPr>
          <a:xfrm>
            <a:off x="520528" y="1625601"/>
            <a:ext cx="2535940" cy="2463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546"/>
          <a:stretch/>
        </p:blipFill>
        <p:spPr>
          <a:xfrm>
            <a:off x="3671263" y="1625601"/>
            <a:ext cx="2502554" cy="2463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67"/>
          <a:stretch/>
        </p:blipFill>
        <p:spPr>
          <a:xfrm>
            <a:off x="7871579" y="1270001"/>
            <a:ext cx="2519330" cy="2463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36"/>
          <a:stretch/>
        </p:blipFill>
        <p:spPr>
          <a:xfrm>
            <a:off x="7871579" y="3984496"/>
            <a:ext cx="2519331" cy="246617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788643" y="596223"/>
            <a:ext cx="2842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Sweeping the magnetic field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7437928" y="1513378"/>
            <a:ext cx="32419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7437927" y="2586528"/>
            <a:ext cx="32419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7437926" y="3704129"/>
            <a:ext cx="32419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639050" y="1556241"/>
            <a:ext cx="3175" cy="999634"/>
          </a:xfrm>
          <a:prstGeom prst="line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639050" y="2630979"/>
            <a:ext cx="3175" cy="999634"/>
          </a:xfrm>
          <a:prstGeom prst="line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434753" y="4234599"/>
            <a:ext cx="32419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7434751" y="5085499"/>
            <a:ext cx="32419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434751" y="6425350"/>
            <a:ext cx="32419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635875" y="4277462"/>
            <a:ext cx="6350" cy="732688"/>
          </a:xfrm>
          <a:prstGeom prst="line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635875" y="5148149"/>
            <a:ext cx="3175" cy="1203685"/>
          </a:xfrm>
          <a:prstGeom prst="line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086956" y="1880676"/>
            <a:ext cx="5389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10 T</a:t>
            </a:r>
            <a:endParaRPr lang="en-US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6797122" y="2894748"/>
            <a:ext cx="7986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10 - 6 T</a:t>
            </a:r>
            <a:endParaRPr lang="en-US" sz="1600" dirty="0"/>
          </a:p>
        </p:txBody>
      </p:sp>
      <p:sp>
        <p:nvSpPr>
          <p:cNvPr id="28" name="TextBox 27"/>
          <p:cNvSpPr txBox="1"/>
          <p:nvPr/>
        </p:nvSpPr>
        <p:spPr>
          <a:xfrm>
            <a:off x="6879094" y="5615998"/>
            <a:ext cx="6944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6 - 1 T</a:t>
            </a:r>
            <a:endParaRPr lang="en-US" sz="1600" dirty="0"/>
          </a:p>
        </p:txBody>
      </p:sp>
      <p:sp>
        <p:nvSpPr>
          <p:cNvPr id="29" name="TextBox 28"/>
          <p:cNvSpPr txBox="1"/>
          <p:nvPr/>
        </p:nvSpPr>
        <p:spPr>
          <a:xfrm>
            <a:off x="7139054" y="4511546"/>
            <a:ext cx="434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6 T</a:t>
            </a:r>
            <a:endParaRPr lang="en-US" sz="1600" dirty="0"/>
          </a:p>
        </p:txBody>
      </p:sp>
      <p:sp>
        <p:nvSpPr>
          <p:cNvPr id="30" name="TextBox 29"/>
          <p:cNvSpPr txBox="1"/>
          <p:nvPr/>
        </p:nvSpPr>
        <p:spPr>
          <a:xfrm>
            <a:off x="8103665" y="931447"/>
            <a:ext cx="22120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In cryostat at </a:t>
            </a:r>
            <a:r>
              <a:rPr lang="en-US" sz="1600" dirty="0" smtClean="0">
                <a:solidFill>
                  <a:srgbClr val="FF0000"/>
                </a:solidFill>
              </a:rPr>
              <a:t>10 K (12 K)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31628" y="1185618"/>
            <a:ext cx="29253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In cryostat at </a:t>
            </a:r>
            <a:r>
              <a:rPr lang="en-US" sz="1600" dirty="0" smtClean="0">
                <a:solidFill>
                  <a:srgbClr val="FF0000"/>
                </a:solidFill>
              </a:rPr>
              <a:t>10 K (12K) </a:t>
            </a:r>
            <a:r>
              <a:rPr lang="en-US" sz="1600" dirty="0" smtClean="0"/>
              <a:t>and </a:t>
            </a:r>
            <a:r>
              <a:rPr lang="en-US" sz="1600" dirty="0" smtClean="0">
                <a:solidFill>
                  <a:srgbClr val="0070C0"/>
                </a:solidFill>
              </a:rPr>
              <a:t>12 </a:t>
            </a:r>
            <a:r>
              <a:rPr lang="en-US" sz="1600" dirty="0" smtClean="0">
                <a:solidFill>
                  <a:srgbClr val="0070C0"/>
                </a:solidFill>
              </a:rPr>
              <a:t>T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599593" y="958593"/>
            <a:ext cx="29253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In cryostat at </a:t>
            </a:r>
            <a:r>
              <a:rPr lang="en-US" sz="1600" dirty="0" smtClean="0">
                <a:solidFill>
                  <a:srgbClr val="FF0000"/>
                </a:solidFill>
              </a:rPr>
              <a:t>10 K (18K) </a:t>
            </a:r>
            <a:r>
              <a:rPr lang="en-US" sz="1600" dirty="0" smtClean="0"/>
              <a:t>and </a:t>
            </a:r>
            <a:r>
              <a:rPr lang="en-US" sz="1600" dirty="0" smtClean="0">
                <a:solidFill>
                  <a:srgbClr val="0070C0"/>
                </a:solidFill>
              </a:rPr>
              <a:t>12 </a:t>
            </a:r>
            <a:r>
              <a:rPr lang="en-US" sz="1600" dirty="0" smtClean="0">
                <a:solidFill>
                  <a:srgbClr val="0070C0"/>
                </a:solidFill>
              </a:rPr>
              <a:t>T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599593" y="1276544"/>
            <a:ext cx="29636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Modulation at 2 KHz and 2 A (3G)</a:t>
            </a:r>
            <a:endParaRPr lang="en-US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3210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3849</TotalTime>
  <Words>140</Words>
  <Application>Microsoft Office PowerPoint</Application>
  <PresentationFormat>Widescreen</PresentationFormat>
  <Paragraphs>22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</dc:creator>
  <cp:lastModifiedBy>Martin</cp:lastModifiedBy>
  <cp:revision>13</cp:revision>
  <dcterms:created xsi:type="dcterms:W3CDTF">2021-04-23T15:43:57Z</dcterms:created>
  <dcterms:modified xsi:type="dcterms:W3CDTF">2021-05-27T08:42:21Z</dcterms:modified>
</cp:coreProperties>
</file>