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38" r:id="rId2"/>
    <p:sldMasterId id="2147483844" r:id="rId3"/>
  </p:sldMasterIdLst>
  <p:notesMasterIdLst>
    <p:notesMasterId r:id="rId16"/>
  </p:notesMasterIdLst>
  <p:handoutMasterIdLst>
    <p:handoutMasterId r:id="rId17"/>
  </p:handoutMasterIdLst>
  <p:sldIdLst>
    <p:sldId id="305" r:id="rId4"/>
    <p:sldId id="308" r:id="rId5"/>
    <p:sldId id="385" r:id="rId6"/>
    <p:sldId id="353" r:id="rId7"/>
    <p:sldId id="378" r:id="rId8"/>
    <p:sldId id="376" r:id="rId9"/>
    <p:sldId id="384" r:id="rId10"/>
    <p:sldId id="380" r:id="rId11"/>
    <p:sldId id="382" r:id="rId12"/>
    <p:sldId id="381" r:id="rId13"/>
    <p:sldId id="325" r:id="rId14"/>
    <p:sldId id="295" r:id="rId15"/>
  </p:sldIdLst>
  <p:sldSz cx="10693400" cy="7561263"/>
  <p:notesSz cx="6805613" cy="9944100"/>
  <p:defaultTextStyle>
    <a:defPPr>
      <a:defRPr lang="en-GB"/>
    </a:defPPr>
    <a:lvl1pPr algn="l" rtl="0" eaLnBrk="0" fontAlgn="base" hangingPunct="0">
      <a:spcBef>
        <a:spcPct val="0"/>
      </a:spcBef>
      <a:spcAft>
        <a:spcPct val="0"/>
      </a:spcAft>
      <a:defRPr sz="8700" b="1" kern="1200">
        <a:solidFill>
          <a:srgbClr val="FFD624"/>
        </a:solidFill>
        <a:latin typeface="Verdana" panose="020B0604030504040204" pitchFamily="34" charset="0"/>
        <a:ea typeface="+mn-ea"/>
        <a:cs typeface="+mn-cs"/>
      </a:defRPr>
    </a:lvl1pPr>
    <a:lvl2pPr marL="452438" indent="1588" algn="l" rtl="0" eaLnBrk="0" fontAlgn="base" hangingPunct="0">
      <a:spcBef>
        <a:spcPct val="0"/>
      </a:spcBef>
      <a:spcAft>
        <a:spcPct val="0"/>
      </a:spcAft>
      <a:defRPr sz="8700" b="1" kern="1200">
        <a:solidFill>
          <a:srgbClr val="FFD624"/>
        </a:solidFill>
        <a:latin typeface="Verdana" panose="020B0604030504040204" pitchFamily="34" charset="0"/>
        <a:ea typeface="+mn-ea"/>
        <a:cs typeface="+mn-cs"/>
      </a:defRPr>
    </a:lvl2pPr>
    <a:lvl3pPr marL="909638" indent="1588" algn="l" rtl="0" eaLnBrk="0" fontAlgn="base" hangingPunct="0">
      <a:spcBef>
        <a:spcPct val="0"/>
      </a:spcBef>
      <a:spcAft>
        <a:spcPct val="0"/>
      </a:spcAft>
      <a:defRPr sz="8700" b="1" kern="1200">
        <a:solidFill>
          <a:srgbClr val="FFD624"/>
        </a:solidFill>
        <a:latin typeface="Verdana" panose="020B0604030504040204" pitchFamily="34" charset="0"/>
        <a:ea typeface="+mn-ea"/>
        <a:cs typeface="+mn-cs"/>
      </a:defRPr>
    </a:lvl3pPr>
    <a:lvl4pPr marL="1366838" indent="1588" algn="l" rtl="0" eaLnBrk="0" fontAlgn="base" hangingPunct="0">
      <a:spcBef>
        <a:spcPct val="0"/>
      </a:spcBef>
      <a:spcAft>
        <a:spcPct val="0"/>
      </a:spcAft>
      <a:defRPr sz="8700" b="1" kern="1200">
        <a:solidFill>
          <a:srgbClr val="FFD624"/>
        </a:solidFill>
        <a:latin typeface="Verdana" panose="020B0604030504040204" pitchFamily="34" charset="0"/>
        <a:ea typeface="+mn-ea"/>
        <a:cs typeface="+mn-cs"/>
      </a:defRPr>
    </a:lvl4pPr>
    <a:lvl5pPr marL="1824038" indent="1588" algn="l" rtl="0" eaLnBrk="0" fontAlgn="base" hangingPunct="0">
      <a:spcBef>
        <a:spcPct val="0"/>
      </a:spcBef>
      <a:spcAft>
        <a:spcPct val="0"/>
      </a:spcAft>
      <a:defRPr sz="8700" b="1" kern="1200">
        <a:solidFill>
          <a:srgbClr val="FFD624"/>
        </a:solidFill>
        <a:latin typeface="Verdana" panose="020B0604030504040204" pitchFamily="34" charset="0"/>
        <a:ea typeface="+mn-ea"/>
        <a:cs typeface="+mn-cs"/>
      </a:defRPr>
    </a:lvl5pPr>
    <a:lvl6pPr marL="2286000" algn="l" defTabSz="914400" rtl="0" eaLnBrk="1" latinLnBrk="0" hangingPunct="1">
      <a:defRPr sz="8700" b="1" kern="1200">
        <a:solidFill>
          <a:srgbClr val="FFD624"/>
        </a:solidFill>
        <a:latin typeface="Verdana" panose="020B0604030504040204" pitchFamily="34" charset="0"/>
        <a:ea typeface="+mn-ea"/>
        <a:cs typeface="+mn-cs"/>
      </a:defRPr>
    </a:lvl6pPr>
    <a:lvl7pPr marL="2743200" algn="l" defTabSz="914400" rtl="0" eaLnBrk="1" latinLnBrk="0" hangingPunct="1">
      <a:defRPr sz="8700" b="1" kern="1200">
        <a:solidFill>
          <a:srgbClr val="FFD624"/>
        </a:solidFill>
        <a:latin typeface="Verdana" panose="020B0604030504040204" pitchFamily="34" charset="0"/>
        <a:ea typeface="+mn-ea"/>
        <a:cs typeface="+mn-cs"/>
      </a:defRPr>
    </a:lvl7pPr>
    <a:lvl8pPr marL="3200400" algn="l" defTabSz="914400" rtl="0" eaLnBrk="1" latinLnBrk="0" hangingPunct="1">
      <a:defRPr sz="8700" b="1" kern="1200">
        <a:solidFill>
          <a:srgbClr val="FFD624"/>
        </a:solidFill>
        <a:latin typeface="Verdana" panose="020B0604030504040204" pitchFamily="34" charset="0"/>
        <a:ea typeface="+mn-ea"/>
        <a:cs typeface="+mn-cs"/>
      </a:defRPr>
    </a:lvl8pPr>
    <a:lvl9pPr marL="3657600" algn="l" defTabSz="914400" rtl="0" eaLnBrk="1" latinLnBrk="0" hangingPunct="1">
      <a:defRPr sz="8700" b="1" kern="1200">
        <a:solidFill>
          <a:srgbClr val="FFD624"/>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15:guide id="1" orient="horz" pos="3132">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40000"/>
    <a:srgbClr val="3333FF"/>
    <a:srgbClr val="FFFFCC"/>
    <a:srgbClr val="420000"/>
    <a:srgbClr val="540000"/>
    <a:srgbClr val="0000EE"/>
    <a:srgbClr val="800000"/>
    <a:srgbClr val="F4FE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77" autoAdjust="0"/>
    <p:restoredTop sz="99543" autoAdjust="0"/>
  </p:normalViewPr>
  <p:slideViewPr>
    <p:cSldViewPr>
      <p:cViewPr>
        <p:scale>
          <a:sx n="100" d="100"/>
          <a:sy n="100" d="100"/>
        </p:scale>
        <p:origin x="1206" y="120"/>
      </p:cViewPr>
      <p:guideLst>
        <p:guide orient="horz" pos="2382"/>
        <p:guide pos="3368"/>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72" y="-90"/>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32820C-3F25-4906-9CF2-44A50842C5AC}" type="doc">
      <dgm:prSet loTypeId="urn:microsoft.com/office/officeart/2005/8/layout/vList6" loCatId="list" qsTypeId="urn:microsoft.com/office/officeart/2005/8/quickstyle/3d1" qsCatId="3D" csTypeId="urn:microsoft.com/office/officeart/2005/8/colors/accent1_2" csCatId="accent1" phldr="1"/>
      <dgm:spPr/>
      <dgm:t>
        <a:bodyPr/>
        <a:lstStyle/>
        <a:p>
          <a:endParaRPr lang="en-GB"/>
        </a:p>
      </dgm:t>
    </dgm:pt>
    <dgm:pt modelId="{2690F87F-4310-4B9D-ADEE-98321FAF2BC6}">
      <dgm:prSet phldrT="[Text]" custT="1"/>
      <dgm:spPr>
        <a:gradFill rotWithShape="0">
          <a:gsLst>
            <a:gs pos="0">
              <a:srgbClr val="8488C4"/>
            </a:gs>
            <a:gs pos="53000">
              <a:srgbClr val="D4DEFF"/>
            </a:gs>
            <a:gs pos="83000">
              <a:srgbClr val="D4DEFF"/>
            </a:gs>
            <a:gs pos="100000">
              <a:srgbClr val="96AB94"/>
            </a:gs>
          </a:gsLst>
          <a:lin ang="16200000" scaled="0"/>
        </a:gradFill>
      </dgm:spPr>
      <dgm:t>
        <a:bodyPr/>
        <a:lstStyle/>
        <a:p>
          <a:pPr algn="l"/>
          <a:r>
            <a:rPr lang="en-GB" sz="2000" b="1" noProof="0" dirty="0" smtClean="0">
              <a:solidFill>
                <a:srgbClr val="663300"/>
              </a:solidFill>
            </a:rPr>
            <a:t>Personnel costs</a:t>
          </a:r>
          <a:endParaRPr lang="en-GB" sz="2000" b="1" noProof="0" dirty="0">
            <a:solidFill>
              <a:srgbClr val="663300"/>
            </a:solidFill>
          </a:endParaRPr>
        </a:p>
      </dgm:t>
    </dgm:pt>
    <dgm:pt modelId="{D3D7296E-5127-430D-8F61-C4B648B85564}" type="parTrans" cxnId="{B87CDD01-95FD-42A5-9924-3FA2C258ABC8}">
      <dgm:prSet/>
      <dgm:spPr/>
      <dgm:t>
        <a:bodyPr/>
        <a:lstStyle/>
        <a:p>
          <a:endParaRPr lang="en-GB" noProof="0" dirty="0"/>
        </a:p>
      </dgm:t>
    </dgm:pt>
    <dgm:pt modelId="{65B78899-72B5-43AB-91B5-326D12EB2059}" type="sibTrans" cxnId="{B87CDD01-95FD-42A5-9924-3FA2C258ABC8}">
      <dgm:prSet/>
      <dgm:spPr/>
      <dgm:t>
        <a:bodyPr/>
        <a:lstStyle/>
        <a:p>
          <a:endParaRPr lang="en-GB" noProof="0" dirty="0"/>
        </a:p>
      </dgm:t>
    </dgm:pt>
    <dgm:pt modelId="{BC1830FF-2CE4-4467-8C98-5A5A0996D139}">
      <dgm:prSet phldrT="[Text]" custT="1"/>
      <dgm:spPr>
        <a:solidFill>
          <a:srgbClr val="FEE1AC">
            <a:alpha val="66000"/>
          </a:srgbClr>
        </a:solidFill>
      </dgm:spPr>
      <dgm:t>
        <a:bodyPr anchor="ctr" anchorCtr="0"/>
        <a:lstStyle/>
        <a:p>
          <a:pPr marL="361950" indent="-180975" algn="l">
            <a:lnSpc>
              <a:spcPct val="100000"/>
            </a:lnSpc>
            <a:spcBef>
              <a:spcPts val="600"/>
            </a:spcBef>
            <a:spcAft>
              <a:spcPts val="600"/>
            </a:spcAft>
          </a:pPr>
          <a:r>
            <a:rPr lang="en-US" sz="1800" dirty="0" smtClean="0">
              <a:solidFill>
                <a:schemeClr val="accent6"/>
              </a:solidFill>
            </a:rPr>
            <a:t>Teleworking costs eligible even if not the usual practices of the beneficiary</a:t>
          </a:r>
          <a:endParaRPr lang="en-GB" sz="1800" noProof="0" dirty="0">
            <a:solidFill>
              <a:schemeClr val="accent6"/>
            </a:solidFill>
          </a:endParaRPr>
        </a:p>
      </dgm:t>
    </dgm:pt>
    <dgm:pt modelId="{6436DF1F-F9CD-45A4-99B9-0E17B1CF792E}" type="parTrans" cxnId="{922BC386-7778-4B07-B948-C588FA2D642E}">
      <dgm:prSet/>
      <dgm:spPr/>
      <dgm:t>
        <a:bodyPr/>
        <a:lstStyle/>
        <a:p>
          <a:endParaRPr lang="en-GB" noProof="0" dirty="0"/>
        </a:p>
      </dgm:t>
    </dgm:pt>
    <dgm:pt modelId="{86B37582-2D09-443B-90AD-A7448D5E025D}" type="sibTrans" cxnId="{922BC386-7778-4B07-B948-C588FA2D642E}">
      <dgm:prSet/>
      <dgm:spPr/>
      <dgm:t>
        <a:bodyPr/>
        <a:lstStyle/>
        <a:p>
          <a:endParaRPr lang="en-GB" noProof="0" dirty="0"/>
        </a:p>
      </dgm:t>
    </dgm:pt>
    <dgm:pt modelId="{A30A2429-B0A2-4187-8B89-CD4987AC1C45}">
      <dgm:prSet phldrT="[Text]" custT="1"/>
      <dgm:spPr>
        <a:gradFill rotWithShape="0">
          <a:gsLst>
            <a:gs pos="0">
              <a:srgbClr val="8488C4"/>
            </a:gs>
            <a:gs pos="53000">
              <a:srgbClr val="D4DEFF"/>
            </a:gs>
            <a:gs pos="83000">
              <a:srgbClr val="D4DEFF"/>
            </a:gs>
            <a:gs pos="100000">
              <a:srgbClr val="96AB94"/>
            </a:gs>
          </a:gsLst>
          <a:lin ang="16200000" scaled="0"/>
        </a:gradFill>
      </dgm:spPr>
      <dgm:t>
        <a:bodyPr/>
        <a:lstStyle/>
        <a:p>
          <a:pPr algn="l"/>
          <a:r>
            <a:rPr lang="en-GB" sz="2000" b="1" noProof="0" dirty="0" smtClean="0">
              <a:solidFill>
                <a:srgbClr val="663300"/>
              </a:solidFill>
            </a:rPr>
            <a:t>Travel costs</a:t>
          </a:r>
          <a:endParaRPr lang="en-GB" sz="2000" b="1" noProof="0" dirty="0">
            <a:solidFill>
              <a:srgbClr val="663300"/>
            </a:solidFill>
          </a:endParaRPr>
        </a:p>
      </dgm:t>
    </dgm:pt>
    <dgm:pt modelId="{D0378ADB-1D9D-44BA-B66C-53980DD10147}" type="parTrans" cxnId="{BAC31204-6EE1-4A1B-AEDC-CA321F406EAC}">
      <dgm:prSet/>
      <dgm:spPr/>
      <dgm:t>
        <a:bodyPr/>
        <a:lstStyle/>
        <a:p>
          <a:endParaRPr lang="en-GB" noProof="0" dirty="0"/>
        </a:p>
      </dgm:t>
    </dgm:pt>
    <dgm:pt modelId="{B39CD9EC-84A4-4278-8D7F-83421D7F0E54}" type="sibTrans" cxnId="{BAC31204-6EE1-4A1B-AEDC-CA321F406EAC}">
      <dgm:prSet/>
      <dgm:spPr/>
      <dgm:t>
        <a:bodyPr/>
        <a:lstStyle/>
        <a:p>
          <a:endParaRPr lang="en-GB" noProof="0" dirty="0"/>
        </a:p>
      </dgm:t>
    </dgm:pt>
    <dgm:pt modelId="{9AD730C9-F3A6-4C24-9FC0-281E96724903}">
      <dgm:prSet phldrT="[Text]" custT="1"/>
      <dgm:spPr>
        <a:gradFill rotWithShape="0">
          <a:gsLst>
            <a:gs pos="0">
              <a:srgbClr val="8488C4"/>
            </a:gs>
            <a:gs pos="53000">
              <a:srgbClr val="D4DEFF"/>
            </a:gs>
            <a:gs pos="83000">
              <a:srgbClr val="D4DEFF"/>
            </a:gs>
            <a:gs pos="100000">
              <a:srgbClr val="96AB94"/>
            </a:gs>
          </a:gsLst>
          <a:lin ang="16200000" scaled="0"/>
        </a:gradFill>
      </dgm:spPr>
      <dgm:t>
        <a:bodyPr/>
        <a:lstStyle/>
        <a:p>
          <a:pPr algn="l"/>
          <a:r>
            <a:rPr lang="en-GB" sz="2000" b="1" noProof="0" dirty="0" smtClean="0">
              <a:solidFill>
                <a:srgbClr val="663300"/>
              </a:solidFill>
            </a:rPr>
            <a:t>Equipment costs</a:t>
          </a:r>
          <a:endParaRPr lang="en-GB" sz="2000" b="1" noProof="0" dirty="0">
            <a:solidFill>
              <a:srgbClr val="663300"/>
            </a:solidFill>
          </a:endParaRPr>
        </a:p>
      </dgm:t>
    </dgm:pt>
    <dgm:pt modelId="{0F940300-D7A6-4F74-9772-6D2E011569D8}" type="parTrans" cxnId="{F898AC9E-3090-4E16-80D0-F8A7E2EE36C2}">
      <dgm:prSet/>
      <dgm:spPr/>
      <dgm:t>
        <a:bodyPr/>
        <a:lstStyle/>
        <a:p>
          <a:endParaRPr lang="en-GB" noProof="0" dirty="0"/>
        </a:p>
      </dgm:t>
    </dgm:pt>
    <dgm:pt modelId="{F6304904-E6F8-40D4-99FF-7137E5D9FF56}" type="sibTrans" cxnId="{F898AC9E-3090-4E16-80D0-F8A7E2EE36C2}">
      <dgm:prSet/>
      <dgm:spPr/>
      <dgm:t>
        <a:bodyPr/>
        <a:lstStyle/>
        <a:p>
          <a:endParaRPr lang="en-GB" noProof="0" dirty="0"/>
        </a:p>
      </dgm:t>
    </dgm:pt>
    <dgm:pt modelId="{18D40505-B266-4F74-B6AE-C2EAF41D9D87}">
      <dgm:prSet phldrT="[Text]" custT="1"/>
      <dgm:spPr>
        <a:solidFill>
          <a:srgbClr val="FEE1AC">
            <a:alpha val="66000"/>
          </a:srgbClr>
        </a:solidFill>
      </dgm:spPr>
      <dgm:t>
        <a:bodyPr anchor="ctr" anchorCtr="0"/>
        <a:lstStyle/>
        <a:p>
          <a:pPr marL="361950" indent="-190500">
            <a:lnSpc>
              <a:spcPct val="100000"/>
            </a:lnSpc>
            <a:spcBef>
              <a:spcPts val="600"/>
            </a:spcBef>
            <a:spcAft>
              <a:spcPts val="1200"/>
            </a:spcAft>
          </a:pPr>
          <a:r>
            <a:rPr lang="en-US" sz="1800" dirty="0" smtClean="0">
              <a:solidFill>
                <a:schemeClr val="accent6"/>
              </a:solidFill>
            </a:rPr>
            <a:t>Eligible even if temporarily not in line with usual travel costs practices if needed for exceptional individual situations (e.g. to immediately book return flight tickets for its staff working abroad on the action)</a:t>
          </a:r>
          <a:endParaRPr lang="en-GB" sz="1800" noProof="0" dirty="0">
            <a:solidFill>
              <a:schemeClr val="accent6"/>
            </a:solidFill>
          </a:endParaRPr>
        </a:p>
      </dgm:t>
    </dgm:pt>
    <dgm:pt modelId="{A70C325D-D90A-418F-A104-8BFCB4365F80}" type="parTrans" cxnId="{9E1FC38E-EEB5-4CD2-9E12-A7F50C7E527D}">
      <dgm:prSet/>
      <dgm:spPr/>
      <dgm:t>
        <a:bodyPr/>
        <a:lstStyle/>
        <a:p>
          <a:endParaRPr lang="en-GB" noProof="0" dirty="0"/>
        </a:p>
      </dgm:t>
    </dgm:pt>
    <dgm:pt modelId="{07A04FC5-18DE-4A82-B2A0-A010A0DBA9B1}" type="sibTrans" cxnId="{9E1FC38E-EEB5-4CD2-9E12-A7F50C7E527D}">
      <dgm:prSet/>
      <dgm:spPr/>
      <dgm:t>
        <a:bodyPr/>
        <a:lstStyle/>
        <a:p>
          <a:endParaRPr lang="en-GB" noProof="0" dirty="0"/>
        </a:p>
      </dgm:t>
    </dgm:pt>
    <dgm:pt modelId="{E3673F8A-3AD9-4938-8AF4-BEB93337C650}">
      <dgm:prSet phldrT="[Text]" custT="1"/>
      <dgm:spPr>
        <a:solidFill>
          <a:srgbClr val="FEE1AC">
            <a:alpha val="66000"/>
          </a:srgbClr>
        </a:solidFill>
      </dgm:spPr>
      <dgm:t>
        <a:bodyPr anchor="ctr" anchorCtr="0"/>
        <a:lstStyle/>
        <a:p>
          <a:pPr marL="361950" indent="-180975">
            <a:lnSpc>
              <a:spcPts val="2400"/>
            </a:lnSpc>
            <a:spcBef>
              <a:spcPts val="1200"/>
            </a:spcBef>
          </a:pPr>
          <a:endParaRPr lang="en-GB" sz="1800" noProof="0" dirty="0">
            <a:solidFill>
              <a:schemeClr val="accent6"/>
            </a:solidFill>
          </a:endParaRPr>
        </a:p>
      </dgm:t>
    </dgm:pt>
    <dgm:pt modelId="{BD4AFD9A-E19F-4265-9A64-A1FAB427A01F}" type="parTrans" cxnId="{968DAAA5-DE2A-4565-B891-6C5A62814B1B}">
      <dgm:prSet/>
      <dgm:spPr/>
      <dgm:t>
        <a:bodyPr/>
        <a:lstStyle/>
        <a:p>
          <a:endParaRPr lang="en-GB" noProof="0" dirty="0"/>
        </a:p>
      </dgm:t>
    </dgm:pt>
    <dgm:pt modelId="{63129DE8-8F2C-422C-8099-051CDDE9F991}" type="sibTrans" cxnId="{968DAAA5-DE2A-4565-B891-6C5A62814B1B}">
      <dgm:prSet/>
      <dgm:spPr/>
      <dgm:t>
        <a:bodyPr/>
        <a:lstStyle/>
        <a:p>
          <a:endParaRPr lang="en-GB" noProof="0" dirty="0"/>
        </a:p>
      </dgm:t>
    </dgm:pt>
    <dgm:pt modelId="{6AD600A1-201D-4FA7-BEBE-BFEC2F904AA6}">
      <dgm:prSet phldrT="[Text]" custT="1"/>
      <dgm:spPr>
        <a:solidFill>
          <a:srgbClr val="FEE1AC">
            <a:alpha val="66000"/>
          </a:srgbClr>
        </a:solidFill>
      </dgm:spPr>
      <dgm:t>
        <a:bodyPr anchor="ctr" anchorCtr="0"/>
        <a:lstStyle/>
        <a:p>
          <a:pPr marL="361950" indent="-180975" algn="l">
            <a:lnSpc>
              <a:spcPct val="100000"/>
            </a:lnSpc>
            <a:spcBef>
              <a:spcPts val="600"/>
            </a:spcBef>
            <a:spcAft>
              <a:spcPts val="600"/>
            </a:spcAft>
          </a:pPr>
          <a:r>
            <a:rPr lang="en-US" sz="1800" dirty="0" smtClean="0">
              <a:solidFill>
                <a:schemeClr val="accent6"/>
              </a:solidFill>
            </a:rPr>
            <a:t>If teleworking not possible, the mandatory confinement period set out by national or regional authorities qualifies as special absence</a:t>
          </a:r>
          <a:endParaRPr lang="en-GB" sz="1800" noProof="0" dirty="0">
            <a:solidFill>
              <a:schemeClr val="accent6"/>
            </a:solidFill>
          </a:endParaRPr>
        </a:p>
      </dgm:t>
    </dgm:pt>
    <dgm:pt modelId="{BFF78291-F5F0-4AA1-8DBF-A6FE7DD58986}" type="parTrans" cxnId="{80864244-CA98-4AF5-BDE2-5C60C4DCFF7D}">
      <dgm:prSet/>
      <dgm:spPr/>
      <dgm:t>
        <a:bodyPr/>
        <a:lstStyle/>
        <a:p>
          <a:endParaRPr lang="en-US"/>
        </a:p>
      </dgm:t>
    </dgm:pt>
    <dgm:pt modelId="{4885A8A7-8339-4DB7-BF21-383325EFE0F3}" type="sibTrans" cxnId="{80864244-CA98-4AF5-BDE2-5C60C4DCFF7D}">
      <dgm:prSet/>
      <dgm:spPr/>
      <dgm:t>
        <a:bodyPr/>
        <a:lstStyle/>
        <a:p>
          <a:endParaRPr lang="en-US"/>
        </a:p>
      </dgm:t>
    </dgm:pt>
    <dgm:pt modelId="{0A845D93-17C2-47C3-9085-1FEC8A3234C0}">
      <dgm:prSet custT="1"/>
      <dgm:spPr/>
      <dgm:t>
        <a:bodyPr/>
        <a:lstStyle/>
        <a:p>
          <a:r>
            <a:rPr lang="en-US" sz="1800" dirty="0" smtClean="0">
              <a:solidFill>
                <a:schemeClr val="accent6"/>
              </a:solidFill>
            </a:rPr>
            <a:t>New equipment – costs eligible from the day on which its depreciation starts </a:t>
          </a:r>
          <a:endParaRPr lang="en-US" sz="1800" dirty="0">
            <a:solidFill>
              <a:schemeClr val="accent6"/>
            </a:solidFill>
          </a:endParaRPr>
        </a:p>
      </dgm:t>
    </dgm:pt>
    <dgm:pt modelId="{0BD47E85-6EBA-453B-A23A-3A116E0E3308}" type="parTrans" cxnId="{6933AA14-A6F2-4C3E-822E-2BF059B6BB24}">
      <dgm:prSet/>
      <dgm:spPr/>
      <dgm:t>
        <a:bodyPr/>
        <a:lstStyle/>
        <a:p>
          <a:endParaRPr lang="en-US"/>
        </a:p>
      </dgm:t>
    </dgm:pt>
    <dgm:pt modelId="{A945EA6C-05D2-46E5-B1D9-C14A077A92E1}" type="sibTrans" cxnId="{6933AA14-A6F2-4C3E-822E-2BF059B6BB24}">
      <dgm:prSet/>
      <dgm:spPr/>
      <dgm:t>
        <a:bodyPr/>
        <a:lstStyle/>
        <a:p>
          <a:endParaRPr lang="en-US"/>
        </a:p>
      </dgm:t>
    </dgm:pt>
    <dgm:pt modelId="{A2C48266-4FDF-4FF9-B516-FD4FBA7F7295}">
      <dgm:prSet custT="1"/>
      <dgm:spPr/>
      <dgm:t>
        <a:bodyPr/>
        <a:lstStyle/>
        <a:p>
          <a:r>
            <a:rPr lang="en-US" sz="1800" dirty="0" smtClean="0">
              <a:solidFill>
                <a:schemeClr val="accent6"/>
              </a:solidFill>
            </a:rPr>
            <a:t>For equipment exclusively used for the action - full corresponding depreciation costs even if the equipment is not being actually used by researchers are eligible</a:t>
          </a:r>
          <a:endParaRPr lang="en-US" sz="1800" dirty="0">
            <a:solidFill>
              <a:schemeClr val="accent6"/>
            </a:solidFill>
          </a:endParaRPr>
        </a:p>
      </dgm:t>
    </dgm:pt>
    <dgm:pt modelId="{5B4A1905-FEB0-47C7-8348-D42550E0C863}" type="sibTrans" cxnId="{0575A8DA-6EA7-4EDE-9628-0B5278382205}">
      <dgm:prSet/>
      <dgm:spPr/>
      <dgm:t>
        <a:bodyPr/>
        <a:lstStyle/>
        <a:p>
          <a:endParaRPr lang="en-US"/>
        </a:p>
      </dgm:t>
    </dgm:pt>
    <dgm:pt modelId="{4E1199DB-AF67-4D19-857A-939948FA984F}" type="parTrans" cxnId="{0575A8DA-6EA7-4EDE-9628-0B5278382205}">
      <dgm:prSet/>
      <dgm:spPr/>
      <dgm:t>
        <a:bodyPr/>
        <a:lstStyle/>
        <a:p>
          <a:endParaRPr lang="en-US"/>
        </a:p>
      </dgm:t>
    </dgm:pt>
    <dgm:pt modelId="{02B2BBE8-14F3-4394-821E-E0B84F5612EF}" type="pres">
      <dgm:prSet presAssocID="{EB32820C-3F25-4906-9CF2-44A50842C5AC}" presName="Name0" presStyleCnt="0">
        <dgm:presLayoutVars>
          <dgm:dir/>
          <dgm:animLvl val="lvl"/>
          <dgm:resizeHandles/>
        </dgm:presLayoutVars>
      </dgm:prSet>
      <dgm:spPr/>
      <dgm:t>
        <a:bodyPr/>
        <a:lstStyle/>
        <a:p>
          <a:endParaRPr lang="en-GB"/>
        </a:p>
      </dgm:t>
    </dgm:pt>
    <dgm:pt modelId="{3DE951FE-9D4A-44A2-AC2F-AC42A609D1AC}" type="pres">
      <dgm:prSet presAssocID="{2690F87F-4310-4B9D-ADEE-98321FAF2BC6}" presName="linNode" presStyleCnt="0"/>
      <dgm:spPr/>
    </dgm:pt>
    <dgm:pt modelId="{B67618EE-EEA5-4B5D-A393-E122061E88DB}" type="pres">
      <dgm:prSet presAssocID="{2690F87F-4310-4B9D-ADEE-98321FAF2BC6}" presName="parentShp" presStyleLbl="node1" presStyleIdx="0" presStyleCnt="3" custScaleX="64783" custScaleY="112867" custLinFactNeighborX="-1176" custLinFactNeighborY="-10780">
        <dgm:presLayoutVars>
          <dgm:bulletEnabled val="1"/>
        </dgm:presLayoutVars>
      </dgm:prSet>
      <dgm:spPr/>
      <dgm:t>
        <a:bodyPr/>
        <a:lstStyle/>
        <a:p>
          <a:endParaRPr lang="en-GB"/>
        </a:p>
      </dgm:t>
    </dgm:pt>
    <dgm:pt modelId="{6E347EC2-7BF4-4EA2-9401-9B8D250A75E1}" type="pres">
      <dgm:prSet presAssocID="{2690F87F-4310-4B9D-ADEE-98321FAF2BC6}" presName="childShp" presStyleLbl="bgAccFollowNode1" presStyleIdx="0" presStyleCnt="3" custScaleX="118940" custScaleY="331019" custLinFactNeighborX="-1342" custLinFactNeighborY="12052">
        <dgm:presLayoutVars>
          <dgm:bulletEnabled val="1"/>
        </dgm:presLayoutVars>
      </dgm:prSet>
      <dgm:spPr/>
      <dgm:t>
        <a:bodyPr/>
        <a:lstStyle/>
        <a:p>
          <a:endParaRPr lang="en-GB"/>
        </a:p>
      </dgm:t>
    </dgm:pt>
    <dgm:pt modelId="{5CA93DA1-63F7-4A82-8C3B-0D03965FB6F8}" type="pres">
      <dgm:prSet presAssocID="{65B78899-72B5-43AB-91B5-326D12EB2059}" presName="spacing" presStyleCnt="0"/>
      <dgm:spPr/>
    </dgm:pt>
    <dgm:pt modelId="{BEFB6A0B-D73C-44DA-BDF9-B8D564C7DBB9}" type="pres">
      <dgm:prSet presAssocID="{A30A2429-B0A2-4187-8B89-CD4987AC1C45}" presName="linNode" presStyleCnt="0"/>
      <dgm:spPr/>
    </dgm:pt>
    <dgm:pt modelId="{501AAD96-0C77-432E-8684-1F51F8723348}" type="pres">
      <dgm:prSet presAssocID="{A30A2429-B0A2-4187-8B89-CD4987AC1C45}" presName="parentShp" presStyleLbl="node1" presStyleIdx="1" presStyleCnt="3" custScaleX="64783" custScaleY="70096" custLinFactNeighborX="-2350" custLinFactNeighborY="-15185">
        <dgm:presLayoutVars>
          <dgm:bulletEnabled val="1"/>
        </dgm:presLayoutVars>
      </dgm:prSet>
      <dgm:spPr/>
      <dgm:t>
        <a:bodyPr/>
        <a:lstStyle/>
        <a:p>
          <a:endParaRPr lang="en-GB"/>
        </a:p>
      </dgm:t>
    </dgm:pt>
    <dgm:pt modelId="{0551E56E-34AF-42FA-AFB3-96566FB71481}" type="pres">
      <dgm:prSet presAssocID="{A30A2429-B0A2-4187-8B89-CD4987AC1C45}" presName="childShp" presStyleLbl="bgAccFollowNode1" presStyleIdx="1" presStyleCnt="3" custScaleX="118940" custScaleY="291997" custLinFactNeighborX="-1342" custLinFactNeighborY="-6110">
        <dgm:presLayoutVars>
          <dgm:bulletEnabled val="1"/>
        </dgm:presLayoutVars>
      </dgm:prSet>
      <dgm:spPr/>
      <dgm:t>
        <a:bodyPr/>
        <a:lstStyle/>
        <a:p>
          <a:endParaRPr lang="en-GB"/>
        </a:p>
      </dgm:t>
    </dgm:pt>
    <dgm:pt modelId="{4CCF6708-FD58-41DC-B704-C280C93CED31}" type="pres">
      <dgm:prSet presAssocID="{B39CD9EC-84A4-4278-8D7F-83421D7F0E54}" presName="spacing" presStyleCnt="0"/>
      <dgm:spPr/>
    </dgm:pt>
    <dgm:pt modelId="{6E14FE15-1084-4685-8EA7-592128F1CB35}" type="pres">
      <dgm:prSet presAssocID="{9AD730C9-F3A6-4C24-9FC0-281E96724903}" presName="linNode" presStyleCnt="0"/>
      <dgm:spPr/>
    </dgm:pt>
    <dgm:pt modelId="{6FDF2396-B9D3-4CBA-8FF6-8382EEA2061B}" type="pres">
      <dgm:prSet presAssocID="{9AD730C9-F3A6-4C24-9FC0-281E96724903}" presName="parentShp" presStyleLbl="node1" presStyleIdx="2" presStyleCnt="3" custScaleX="64785" custScaleY="110012" custLinFactNeighborX="-2350" custLinFactNeighborY="-26380">
        <dgm:presLayoutVars>
          <dgm:bulletEnabled val="1"/>
        </dgm:presLayoutVars>
      </dgm:prSet>
      <dgm:spPr/>
      <dgm:t>
        <a:bodyPr/>
        <a:lstStyle/>
        <a:p>
          <a:endParaRPr lang="en-GB"/>
        </a:p>
      </dgm:t>
    </dgm:pt>
    <dgm:pt modelId="{0ECE0ACE-21FA-49F9-90B2-26AF6B09DA13}" type="pres">
      <dgm:prSet presAssocID="{9AD730C9-F3A6-4C24-9FC0-281E96724903}" presName="childShp" presStyleLbl="bgAccFollowNode1" presStyleIdx="2" presStyleCnt="3" custScaleX="118940" custScaleY="420804" custLinFactNeighborX="-1343" custLinFactNeighborY="-14388">
        <dgm:presLayoutVars>
          <dgm:bulletEnabled val="1"/>
        </dgm:presLayoutVars>
      </dgm:prSet>
      <dgm:spPr/>
      <dgm:t>
        <a:bodyPr/>
        <a:lstStyle/>
        <a:p>
          <a:endParaRPr lang="en-GB"/>
        </a:p>
      </dgm:t>
    </dgm:pt>
  </dgm:ptLst>
  <dgm:cxnLst>
    <dgm:cxn modelId="{B87CDD01-95FD-42A5-9924-3FA2C258ABC8}" srcId="{EB32820C-3F25-4906-9CF2-44A50842C5AC}" destId="{2690F87F-4310-4B9D-ADEE-98321FAF2BC6}" srcOrd="0" destOrd="0" parTransId="{D3D7296E-5127-430D-8F61-C4B648B85564}" sibTransId="{65B78899-72B5-43AB-91B5-326D12EB2059}"/>
    <dgm:cxn modelId="{9C3E6831-381E-4B7F-B493-98D8F90CBFF5}" type="presOf" srcId="{6AD600A1-201D-4FA7-BEBE-BFEC2F904AA6}" destId="{6E347EC2-7BF4-4EA2-9401-9B8D250A75E1}" srcOrd="0" destOrd="1" presId="urn:microsoft.com/office/officeart/2005/8/layout/vList6"/>
    <dgm:cxn modelId="{D0FCB371-FF00-4D8A-94B1-E26AD03DD7DB}" type="presOf" srcId="{0A845D93-17C2-47C3-9085-1FEC8A3234C0}" destId="{0ECE0ACE-21FA-49F9-90B2-26AF6B09DA13}" srcOrd="0" destOrd="2" presId="urn:microsoft.com/office/officeart/2005/8/layout/vList6"/>
    <dgm:cxn modelId="{968DAAA5-DE2A-4565-B891-6C5A62814B1B}" srcId="{9AD730C9-F3A6-4C24-9FC0-281E96724903}" destId="{E3673F8A-3AD9-4938-8AF4-BEB93337C650}" srcOrd="0" destOrd="0" parTransId="{BD4AFD9A-E19F-4265-9A64-A1FAB427A01F}" sibTransId="{63129DE8-8F2C-422C-8099-051CDDE9F991}"/>
    <dgm:cxn modelId="{80864244-CA98-4AF5-BDE2-5C60C4DCFF7D}" srcId="{2690F87F-4310-4B9D-ADEE-98321FAF2BC6}" destId="{6AD600A1-201D-4FA7-BEBE-BFEC2F904AA6}" srcOrd="1" destOrd="0" parTransId="{BFF78291-F5F0-4AA1-8DBF-A6FE7DD58986}" sibTransId="{4885A8A7-8339-4DB7-BF21-383325EFE0F3}"/>
    <dgm:cxn modelId="{0575A8DA-6EA7-4EDE-9628-0B5278382205}" srcId="{9AD730C9-F3A6-4C24-9FC0-281E96724903}" destId="{A2C48266-4FDF-4FF9-B516-FD4FBA7F7295}" srcOrd="1" destOrd="0" parTransId="{4E1199DB-AF67-4D19-857A-939948FA984F}" sibTransId="{5B4A1905-FEB0-47C7-8348-D42550E0C863}"/>
    <dgm:cxn modelId="{654B72E8-5752-4C86-8F8A-5CF012E9F185}" type="presOf" srcId="{E3673F8A-3AD9-4938-8AF4-BEB93337C650}" destId="{0ECE0ACE-21FA-49F9-90B2-26AF6B09DA13}" srcOrd="0" destOrd="0" presId="urn:microsoft.com/office/officeart/2005/8/layout/vList6"/>
    <dgm:cxn modelId="{8C92748D-B65F-46AD-B759-9CF86B64D47D}" type="presOf" srcId="{EB32820C-3F25-4906-9CF2-44A50842C5AC}" destId="{02B2BBE8-14F3-4394-821E-E0B84F5612EF}" srcOrd="0" destOrd="0" presId="urn:microsoft.com/office/officeart/2005/8/layout/vList6"/>
    <dgm:cxn modelId="{68CB035D-14BB-496C-9178-397CEABDFA4A}" type="presOf" srcId="{2690F87F-4310-4B9D-ADEE-98321FAF2BC6}" destId="{B67618EE-EEA5-4B5D-A393-E122061E88DB}" srcOrd="0" destOrd="0" presId="urn:microsoft.com/office/officeart/2005/8/layout/vList6"/>
    <dgm:cxn modelId="{F898AC9E-3090-4E16-80D0-F8A7E2EE36C2}" srcId="{EB32820C-3F25-4906-9CF2-44A50842C5AC}" destId="{9AD730C9-F3A6-4C24-9FC0-281E96724903}" srcOrd="2" destOrd="0" parTransId="{0F940300-D7A6-4F74-9772-6D2E011569D8}" sibTransId="{F6304904-E6F8-40D4-99FF-7137E5D9FF56}"/>
    <dgm:cxn modelId="{BC0D35D5-A893-4375-A506-1A1EAC550373}" type="presOf" srcId="{A2C48266-4FDF-4FF9-B516-FD4FBA7F7295}" destId="{0ECE0ACE-21FA-49F9-90B2-26AF6B09DA13}" srcOrd="0" destOrd="1" presId="urn:microsoft.com/office/officeart/2005/8/layout/vList6"/>
    <dgm:cxn modelId="{9E1FC38E-EEB5-4CD2-9E12-A7F50C7E527D}" srcId="{A30A2429-B0A2-4187-8B89-CD4987AC1C45}" destId="{18D40505-B266-4F74-B6AE-C2EAF41D9D87}" srcOrd="0" destOrd="0" parTransId="{A70C325D-D90A-418F-A104-8BFCB4365F80}" sibTransId="{07A04FC5-18DE-4A82-B2A0-A010A0DBA9B1}"/>
    <dgm:cxn modelId="{559E090D-63FC-407A-AFC1-916E61CDC3CB}" type="presOf" srcId="{9AD730C9-F3A6-4C24-9FC0-281E96724903}" destId="{6FDF2396-B9D3-4CBA-8FF6-8382EEA2061B}" srcOrd="0" destOrd="0" presId="urn:microsoft.com/office/officeart/2005/8/layout/vList6"/>
    <dgm:cxn modelId="{6933AA14-A6F2-4C3E-822E-2BF059B6BB24}" srcId="{9AD730C9-F3A6-4C24-9FC0-281E96724903}" destId="{0A845D93-17C2-47C3-9085-1FEC8A3234C0}" srcOrd="2" destOrd="0" parTransId="{0BD47E85-6EBA-453B-A23A-3A116E0E3308}" sibTransId="{A945EA6C-05D2-46E5-B1D9-C14A077A92E1}"/>
    <dgm:cxn modelId="{BAC31204-6EE1-4A1B-AEDC-CA321F406EAC}" srcId="{EB32820C-3F25-4906-9CF2-44A50842C5AC}" destId="{A30A2429-B0A2-4187-8B89-CD4987AC1C45}" srcOrd="1" destOrd="0" parTransId="{D0378ADB-1D9D-44BA-B66C-53980DD10147}" sibTransId="{B39CD9EC-84A4-4278-8D7F-83421D7F0E54}"/>
    <dgm:cxn modelId="{6F1C9099-44C7-461F-92D3-C63678E78986}" type="presOf" srcId="{A30A2429-B0A2-4187-8B89-CD4987AC1C45}" destId="{501AAD96-0C77-432E-8684-1F51F8723348}" srcOrd="0" destOrd="0" presId="urn:microsoft.com/office/officeart/2005/8/layout/vList6"/>
    <dgm:cxn modelId="{922BC386-7778-4B07-B948-C588FA2D642E}" srcId="{2690F87F-4310-4B9D-ADEE-98321FAF2BC6}" destId="{BC1830FF-2CE4-4467-8C98-5A5A0996D139}" srcOrd="0" destOrd="0" parTransId="{6436DF1F-F9CD-45A4-99B9-0E17B1CF792E}" sibTransId="{86B37582-2D09-443B-90AD-A7448D5E025D}"/>
    <dgm:cxn modelId="{0F8DA68D-399A-4A38-9EDF-46666FAD136B}" type="presOf" srcId="{18D40505-B266-4F74-B6AE-C2EAF41D9D87}" destId="{0551E56E-34AF-42FA-AFB3-96566FB71481}" srcOrd="0" destOrd="0" presId="urn:microsoft.com/office/officeart/2005/8/layout/vList6"/>
    <dgm:cxn modelId="{6C1C6C6A-6A12-419F-860C-A922281CEA27}" type="presOf" srcId="{BC1830FF-2CE4-4467-8C98-5A5A0996D139}" destId="{6E347EC2-7BF4-4EA2-9401-9B8D250A75E1}" srcOrd="0" destOrd="0" presId="urn:microsoft.com/office/officeart/2005/8/layout/vList6"/>
    <dgm:cxn modelId="{AC2BC98C-87D8-451B-9139-2D98C4FF352D}" type="presParOf" srcId="{02B2BBE8-14F3-4394-821E-E0B84F5612EF}" destId="{3DE951FE-9D4A-44A2-AC2F-AC42A609D1AC}" srcOrd="0" destOrd="0" presId="urn:microsoft.com/office/officeart/2005/8/layout/vList6"/>
    <dgm:cxn modelId="{5AAD562F-0B0E-4717-BBF1-AA66EFBE139D}" type="presParOf" srcId="{3DE951FE-9D4A-44A2-AC2F-AC42A609D1AC}" destId="{B67618EE-EEA5-4B5D-A393-E122061E88DB}" srcOrd="0" destOrd="0" presId="urn:microsoft.com/office/officeart/2005/8/layout/vList6"/>
    <dgm:cxn modelId="{39EAB387-9D64-48C7-8CE6-7E3B6E46DC83}" type="presParOf" srcId="{3DE951FE-9D4A-44A2-AC2F-AC42A609D1AC}" destId="{6E347EC2-7BF4-4EA2-9401-9B8D250A75E1}" srcOrd="1" destOrd="0" presId="urn:microsoft.com/office/officeart/2005/8/layout/vList6"/>
    <dgm:cxn modelId="{1ADA965E-8FCE-49D1-8D5C-E43DEC533AC5}" type="presParOf" srcId="{02B2BBE8-14F3-4394-821E-E0B84F5612EF}" destId="{5CA93DA1-63F7-4A82-8C3B-0D03965FB6F8}" srcOrd="1" destOrd="0" presId="urn:microsoft.com/office/officeart/2005/8/layout/vList6"/>
    <dgm:cxn modelId="{FD36CCDA-522C-4631-AE0D-50BAECBBFBFC}" type="presParOf" srcId="{02B2BBE8-14F3-4394-821E-E0B84F5612EF}" destId="{BEFB6A0B-D73C-44DA-BDF9-B8D564C7DBB9}" srcOrd="2" destOrd="0" presId="urn:microsoft.com/office/officeart/2005/8/layout/vList6"/>
    <dgm:cxn modelId="{E70C484D-CD53-4E8B-906F-D19EC09A64F6}" type="presParOf" srcId="{BEFB6A0B-D73C-44DA-BDF9-B8D564C7DBB9}" destId="{501AAD96-0C77-432E-8684-1F51F8723348}" srcOrd="0" destOrd="0" presId="urn:microsoft.com/office/officeart/2005/8/layout/vList6"/>
    <dgm:cxn modelId="{6421086E-5EA1-4B14-AA2F-4CA6CD176448}" type="presParOf" srcId="{BEFB6A0B-D73C-44DA-BDF9-B8D564C7DBB9}" destId="{0551E56E-34AF-42FA-AFB3-96566FB71481}" srcOrd="1" destOrd="0" presId="urn:microsoft.com/office/officeart/2005/8/layout/vList6"/>
    <dgm:cxn modelId="{37340DC2-AB60-4866-89DB-B8125604D5EC}" type="presParOf" srcId="{02B2BBE8-14F3-4394-821E-E0B84F5612EF}" destId="{4CCF6708-FD58-41DC-B704-C280C93CED31}" srcOrd="3" destOrd="0" presId="urn:microsoft.com/office/officeart/2005/8/layout/vList6"/>
    <dgm:cxn modelId="{CE8874A4-E6DA-41E9-A663-1991A6D73A6B}" type="presParOf" srcId="{02B2BBE8-14F3-4394-821E-E0B84F5612EF}" destId="{6E14FE15-1084-4685-8EA7-592128F1CB35}" srcOrd="4" destOrd="0" presId="urn:microsoft.com/office/officeart/2005/8/layout/vList6"/>
    <dgm:cxn modelId="{E6AB4613-9024-48EE-B871-AF040AF4C054}" type="presParOf" srcId="{6E14FE15-1084-4685-8EA7-592128F1CB35}" destId="{6FDF2396-B9D3-4CBA-8FF6-8382EEA2061B}" srcOrd="0" destOrd="0" presId="urn:microsoft.com/office/officeart/2005/8/layout/vList6"/>
    <dgm:cxn modelId="{2A3B7B48-89E8-4784-ADD3-474CCD56862E}" type="presParOf" srcId="{6E14FE15-1084-4685-8EA7-592128F1CB35}" destId="{0ECE0ACE-21FA-49F9-90B2-26AF6B09DA13}"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347EC2-7BF4-4EA2-9401-9B8D250A75E1}">
      <dsp:nvSpPr>
        <dsp:cNvPr id="0" name=""/>
        <dsp:cNvSpPr/>
      </dsp:nvSpPr>
      <dsp:spPr>
        <a:xfrm>
          <a:off x="2736299" y="72009"/>
          <a:ext cx="7289940" cy="1971592"/>
        </a:xfrm>
        <a:prstGeom prst="rightArrow">
          <a:avLst>
            <a:gd name="adj1" fmla="val 75000"/>
            <a:gd name="adj2" fmla="val 50000"/>
          </a:avLst>
        </a:prstGeom>
        <a:solidFill>
          <a:srgbClr val="FEE1AC">
            <a:alpha val="66000"/>
          </a:srgb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11430" rIns="11430" bIns="11430" numCol="1" spcCol="1270" anchor="ctr" anchorCtr="0">
          <a:noAutofit/>
        </a:bodyPr>
        <a:lstStyle/>
        <a:p>
          <a:pPr marL="361950" lvl="1" indent="-180975" algn="l" defTabSz="800100">
            <a:lnSpc>
              <a:spcPct val="100000"/>
            </a:lnSpc>
            <a:spcBef>
              <a:spcPct val="0"/>
            </a:spcBef>
            <a:spcAft>
              <a:spcPts val="600"/>
            </a:spcAft>
            <a:buChar char="••"/>
          </a:pPr>
          <a:r>
            <a:rPr lang="en-US" sz="1800" kern="1200" dirty="0" smtClean="0">
              <a:solidFill>
                <a:schemeClr val="accent6"/>
              </a:solidFill>
            </a:rPr>
            <a:t>Teleworking costs eligible even if not the usual practices of the beneficiary</a:t>
          </a:r>
          <a:endParaRPr lang="en-GB" sz="1800" kern="1200" noProof="0" dirty="0">
            <a:solidFill>
              <a:schemeClr val="accent6"/>
            </a:solidFill>
          </a:endParaRPr>
        </a:p>
        <a:p>
          <a:pPr marL="361950" lvl="1" indent="-180975" algn="l" defTabSz="800100">
            <a:lnSpc>
              <a:spcPct val="100000"/>
            </a:lnSpc>
            <a:spcBef>
              <a:spcPct val="0"/>
            </a:spcBef>
            <a:spcAft>
              <a:spcPts val="600"/>
            </a:spcAft>
            <a:buChar char="••"/>
          </a:pPr>
          <a:r>
            <a:rPr lang="en-US" sz="1800" kern="1200" dirty="0" smtClean="0">
              <a:solidFill>
                <a:schemeClr val="accent6"/>
              </a:solidFill>
            </a:rPr>
            <a:t>If teleworking not possible, the mandatory confinement period set out by national or regional authorities qualifies as special absence</a:t>
          </a:r>
          <a:endParaRPr lang="en-GB" sz="1800" kern="1200" noProof="0" dirty="0">
            <a:solidFill>
              <a:schemeClr val="accent6"/>
            </a:solidFill>
          </a:endParaRPr>
        </a:p>
      </dsp:txBody>
      <dsp:txXfrm>
        <a:off x="2736299" y="318458"/>
        <a:ext cx="6550593" cy="1478694"/>
      </dsp:txXfrm>
    </dsp:sp>
    <dsp:sp modelId="{B67618EE-EEA5-4B5D-A393-E122061E88DB}">
      <dsp:nvSpPr>
        <dsp:cNvPr id="0" name=""/>
        <dsp:cNvSpPr/>
      </dsp:nvSpPr>
      <dsp:spPr>
        <a:xfrm>
          <a:off x="71983" y="585690"/>
          <a:ext cx="2647072" cy="672250"/>
        </a:xfrm>
        <a:prstGeom prst="roundRect">
          <a:avLst/>
        </a:prstGeom>
        <a:gradFill rotWithShape="0">
          <a:gsLst>
            <a:gs pos="0">
              <a:srgbClr val="8488C4"/>
            </a:gs>
            <a:gs pos="53000">
              <a:srgbClr val="D4DEFF"/>
            </a:gs>
            <a:gs pos="83000">
              <a:srgbClr val="D4DEFF"/>
            </a:gs>
            <a:gs pos="100000">
              <a:srgbClr val="96AB94"/>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l" defTabSz="889000">
            <a:lnSpc>
              <a:spcPct val="90000"/>
            </a:lnSpc>
            <a:spcBef>
              <a:spcPct val="0"/>
            </a:spcBef>
            <a:spcAft>
              <a:spcPct val="35000"/>
            </a:spcAft>
          </a:pPr>
          <a:r>
            <a:rPr lang="en-GB" sz="2000" b="1" kern="1200" noProof="0" dirty="0" smtClean="0">
              <a:solidFill>
                <a:srgbClr val="663300"/>
              </a:solidFill>
            </a:rPr>
            <a:t>Personnel costs</a:t>
          </a:r>
          <a:endParaRPr lang="en-GB" sz="2000" b="1" kern="1200" noProof="0" dirty="0">
            <a:solidFill>
              <a:srgbClr val="663300"/>
            </a:solidFill>
          </a:endParaRPr>
        </a:p>
      </dsp:txBody>
      <dsp:txXfrm>
        <a:off x="104800" y="618507"/>
        <a:ext cx="2581438" cy="606616"/>
      </dsp:txXfrm>
    </dsp:sp>
    <dsp:sp modelId="{0551E56E-34AF-42FA-AFB3-96566FB71481}">
      <dsp:nvSpPr>
        <dsp:cNvPr id="0" name=""/>
        <dsp:cNvSpPr/>
      </dsp:nvSpPr>
      <dsp:spPr>
        <a:xfrm>
          <a:off x="2736299" y="1994988"/>
          <a:ext cx="7289940" cy="1739172"/>
        </a:xfrm>
        <a:prstGeom prst="rightArrow">
          <a:avLst>
            <a:gd name="adj1" fmla="val 75000"/>
            <a:gd name="adj2" fmla="val 50000"/>
          </a:avLst>
        </a:prstGeom>
        <a:solidFill>
          <a:srgbClr val="FEE1AC">
            <a:alpha val="66000"/>
          </a:srgb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11430" rIns="11430" bIns="11430" numCol="1" spcCol="1270" anchor="ctr" anchorCtr="0">
          <a:noAutofit/>
        </a:bodyPr>
        <a:lstStyle/>
        <a:p>
          <a:pPr marL="361950" lvl="1" indent="-190500" algn="l" defTabSz="800100">
            <a:lnSpc>
              <a:spcPct val="100000"/>
            </a:lnSpc>
            <a:spcBef>
              <a:spcPct val="0"/>
            </a:spcBef>
            <a:spcAft>
              <a:spcPts val="1200"/>
            </a:spcAft>
            <a:buChar char="••"/>
          </a:pPr>
          <a:r>
            <a:rPr lang="en-US" sz="1800" kern="1200" dirty="0" smtClean="0">
              <a:solidFill>
                <a:schemeClr val="accent6"/>
              </a:solidFill>
            </a:rPr>
            <a:t>Eligible even if temporarily not in line with usual travel costs practices if needed for exceptional individual situations (e.g. to immediately book return flight tickets for its staff working abroad on the action)</a:t>
          </a:r>
          <a:endParaRPr lang="en-GB" sz="1800" kern="1200" noProof="0" dirty="0">
            <a:solidFill>
              <a:schemeClr val="accent6"/>
            </a:solidFill>
          </a:endParaRPr>
        </a:p>
      </dsp:txBody>
      <dsp:txXfrm>
        <a:off x="2736299" y="2212385"/>
        <a:ext cx="6637751" cy="1304379"/>
      </dsp:txXfrm>
    </dsp:sp>
    <dsp:sp modelId="{501AAD96-0C77-432E-8684-1F51F8723348}">
      <dsp:nvSpPr>
        <dsp:cNvPr id="0" name=""/>
        <dsp:cNvSpPr/>
      </dsp:nvSpPr>
      <dsp:spPr>
        <a:xfrm>
          <a:off x="28" y="2601772"/>
          <a:ext cx="2647072" cy="417500"/>
        </a:xfrm>
        <a:prstGeom prst="roundRect">
          <a:avLst/>
        </a:prstGeom>
        <a:gradFill rotWithShape="0">
          <a:gsLst>
            <a:gs pos="0">
              <a:srgbClr val="8488C4"/>
            </a:gs>
            <a:gs pos="53000">
              <a:srgbClr val="D4DEFF"/>
            </a:gs>
            <a:gs pos="83000">
              <a:srgbClr val="D4DEFF"/>
            </a:gs>
            <a:gs pos="100000">
              <a:srgbClr val="96AB94"/>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l" defTabSz="889000">
            <a:lnSpc>
              <a:spcPct val="90000"/>
            </a:lnSpc>
            <a:spcBef>
              <a:spcPct val="0"/>
            </a:spcBef>
            <a:spcAft>
              <a:spcPct val="35000"/>
            </a:spcAft>
          </a:pPr>
          <a:r>
            <a:rPr lang="en-GB" sz="2000" b="1" kern="1200" noProof="0" dirty="0" smtClean="0">
              <a:solidFill>
                <a:srgbClr val="663300"/>
              </a:solidFill>
            </a:rPr>
            <a:t>Travel costs</a:t>
          </a:r>
          <a:endParaRPr lang="en-GB" sz="2000" b="1" kern="1200" noProof="0" dirty="0">
            <a:solidFill>
              <a:srgbClr val="663300"/>
            </a:solidFill>
          </a:endParaRPr>
        </a:p>
      </dsp:txBody>
      <dsp:txXfrm>
        <a:off x="20409" y="2622153"/>
        <a:ext cx="2606310" cy="376738"/>
      </dsp:txXfrm>
    </dsp:sp>
    <dsp:sp modelId="{0ECE0ACE-21FA-49F9-90B2-26AF6B09DA13}">
      <dsp:nvSpPr>
        <dsp:cNvPr id="0" name=""/>
        <dsp:cNvSpPr/>
      </dsp:nvSpPr>
      <dsp:spPr>
        <a:xfrm>
          <a:off x="2736299" y="3744417"/>
          <a:ext cx="7289940" cy="2506363"/>
        </a:xfrm>
        <a:prstGeom prst="rightArrow">
          <a:avLst>
            <a:gd name="adj1" fmla="val 75000"/>
            <a:gd name="adj2" fmla="val 50000"/>
          </a:avLst>
        </a:prstGeom>
        <a:solidFill>
          <a:srgbClr val="FEE1AC">
            <a:alpha val="66000"/>
          </a:srgb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11430" rIns="11430" bIns="11430" numCol="1" spcCol="1270" anchor="ctr" anchorCtr="0">
          <a:noAutofit/>
        </a:bodyPr>
        <a:lstStyle/>
        <a:p>
          <a:pPr marL="361950" lvl="1" indent="-180975" algn="l" defTabSz="800100">
            <a:lnSpc>
              <a:spcPts val="2400"/>
            </a:lnSpc>
            <a:spcBef>
              <a:spcPct val="0"/>
            </a:spcBef>
            <a:spcAft>
              <a:spcPct val="15000"/>
            </a:spcAft>
            <a:buChar char="••"/>
          </a:pPr>
          <a:endParaRPr lang="en-GB" sz="1800" kern="1200" noProof="0" dirty="0">
            <a:solidFill>
              <a:schemeClr val="accent6"/>
            </a:solidFill>
          </a:endParaRPr>
        </a:p>
        <a:p>
          <a:pPr marL="171450" lvl="1" indent="-171450" algn="l" defTabSz="800100">
            <a:lnSpc>
              <a:spcPct val="90000"/>
            </a:lnSpc>
            <a:spcBef>
              <a:spcPct val="0"/>
            </a:spcBef>
            <a:spcAft>
              <a:spcPct val="15000"/>
            </a:spcAft>
            <a:buChar char="••"/>
          </a:pPr>
          <a:r>
            <a:rPr lang="en-US" sz="1800" kern="1200" dirty="0" smtClean="0">
              <a:solidFill>
                <a:schemeClr val="accent6"/>
              </a:solidFill>
            </a:rPr>
            <a:t>For equipment exclusively used for the action - full corresponding depreciation costs even if the equipment is not being actually used by researchers are eligible</a:t>
          </a:r>
          <a:endParaRPr lang="en-US" sz="1800" kern="1200" dirty="0">
            <a:solidFill>
              <a:schemeClr val="accent6"/>
            </a:solidFill>
          </a:endParaRPr>
        </a:p>
        <a:p>
          <a:pPr marL="171450" lvl="1" indent="-171450" algn="l" defTabSz="800100">
            <a:lnSpc>
              <a:spcPct val="90000"/>
            </a:lnSpc>
            <a:spcBef>
              <a:spcPct val="0"/>
            </a:spcBef>
            <a:spcAft>
              <a:spcPct val="15000"/>
            </a:spcAft>
            <a:buChar char="••"/>
          </a:pPr>
          <a:r>
            <a:rPr lang="en-US" sz="1800" kern="1200" dirty="0" smtClean="0">
              <a:solidFill>
                <a:schemeClr val="accent6"/>
              </a:solidFill>
            </a:rPr>
            <a:t>New equipment – costs eligible from the day on which its depreciation starts </a:t>
          </a:r>
          <a:endParaRPr lang="en-US" sz="1800" kern="1200" dirty="0">
            <a:solidFill>
              <a:schemeClr val="accent6"/>
            </a:solidFill>
          </a:endParaRPr>
        </a:p>
      </dsp:txBody>
      <dsp:txXfrm>
        <a:off x="2736299" y="4057712"/>
        <a:ext cx="6350054" cy="1879773"/>
      </dsp:txXfrm>
    </dsp:sp>
    <dsp:sp modelId="{6FDF2396-B9D3-4CBA-8FF6-8382EEA2061B}">
      <dsp:nvSpPr>
        <dsp:cNvPr id="0" name=""/>
        <dsp:cNvSpPr/>
      </dsp:nvSpPr>
      <dsp:spPr>
        <a:xfrm>
          <a:off x="0" y="4598549"/>
          <a:ext cx="2647154" cy="655245"/>
        </a:xfrm>
        <a:prstGeom prst="roundRect">
          <a:avLst/>
        </a:prstGeom>
        <a:gradFill rotWithShape="0">
          <a:gsLst>
            <a:gs pos="0">
              <a:srgbClr val="8488C4"/>
            </a:gs>
            <a:gs pos="53000">
              <a:srgbClr val="D4DEFF"/>
            </a:gs>
            <a:gs pos="83000">
              <a:srgbClr val="D4DEFF"/>
            </a:gs>
            <a:gs pos="100000">
              <a:srgbClr val="96AB94"/>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l" defTabSz="889000">
            <a:lnSpc>
              <a:spcPct val="90000"/>
            </a:lnSpc>
            <a:spcBef>
              <a:spcPct val="0"/>
            </a:spcBef>
            <a:spcAft>
              <a:spcPct val="35000"/>
            </a:spcAft>
          </a:pPr>
          <a:r>
            <a:rPr lang="en-GB" sz="2000" b="1" kern="1200" noProof="0" dirty="0" smtClean="0">
              <a:solidFill>
                <a:srgbClr val="663300"/>
              </a:solidFill>
            </a:rPr>
            <a:t>Equipment costs</a:t>
          </a:r>
          <a:endParaRPr lang="en-GB" sz="2000" b="1" kern="1200" noProof="0" dirty="0">
            <a:solidFill>
              <a:srgbClr val="663300"/>
            </a:solidFill>
          </a:endParaRPr>
        </a:p>
      </dsp:txBody>
      <dsp:txXfrm>
        <a:off x="31986" y="4630535"/>
        <a:ext cx="2583182" cy="59127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9575"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54450" y="0"/>
            <a:ext cx="2949575"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44038"/>
            <a:ext cx="2949575"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54450" y="9444038"/>
            <a:ext cx="2949575"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Arial" panose="020B0604020202020204" pitchFamily="34" charset="0"/>
              </a:defRPr>
            </a:lvl1pPr>
          </a:lstStyle>
          <a:p>
            <a:pPr>
              <a:defRPr/>
            </a:pPr>
            <a:fld id="{4B640A16-28D6-4BA0-8FF9-A493D31CD9A5}"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9575"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54450" y="0"/>
            <a:ext cx="2949575"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Arial" charset="0"/>
              </a:defRPr>
            </a:lvl1pPr>
          </a:lstStyle>
          <a:p>
            <a:pPr>
              <a:defRPr/>
            </a:pPr>
            <a:endParaRPr lang="en-GB"/>
          </a:p>
        </p:txBody>
      </p:sp>
      <p:sp>
        <p:nvSpPr>
          <p:cNvPr id="16388" name="Rectangle 4"/>
          <p:cNvSpPr>
            <a:spLocks noGrp="1" noRot="1" noChangeAspect="1" noChangeArrowheads="1" noTextEdit="1"/>
          </p:cNvSpPr>
          <p:nvPr>
            <p:ph type="sldImg" idx="2"/>
          </p:nvPr>
        </p:nvSpPr>
        <p:spPr bwMode="auto">
          <a:xfrm>
            <a:off x="766763" y="744538"/>
            <a:ext cx="5273675"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681038" y="4722813"/>
            <a:ext cx="5443537" cy="4476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44038"/>
            <a:ext cx="2949575"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54450" y="9444038"/>
            <a:ext cx="2949575"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Arial" panose="020B0604020202020204" pitchFamily="34" charset="0"/>
              </a:defRPr>
            </a:lvl1pPr>
          </a:lstStyle>
          <a:p>
            <a:pPr>
              <a:defRPr/>
            </a:pPr>
            <a:fld id="{77E25744-2AF3-4B2D-BDD3-24F8F961E42C}"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Arial" charset="0"/>
        <a:ea typeface="+mn-ea"/>
        <a:cs typeface="+mn-cs"/>
      </a:defRPr>
    </a:lvl1pPr>
    <a:lvl2pPr marL="452438" algn="l" rtl="0" eaLnBrk="0" fontAlgn="base" hangingPunct="0">
      <a:spcBef>
        <a:spcPct val="30000"/>
      </a:spcBef>
      <a:spcAft>
        <a:spcPct val="0"/>
      </a:spcAft>
      <a:defRPr sz="1300" kern="1200">
        <a:solidFill>
          <a:schemeClr val="tx1"/>
        </a:solidFill>
        <a:latin typeface="Arial" charset="0"/>
        <a:ea typeface="+mn-ea"/>
        <a:cs typeface="+mn-cs"/>
      </a:defRPr>
    </a:lvl2pPr>
    <a:lvl3pPr marL="909638" algn="l" rtl="0" eaLnBrk="0" fontAlgn="base" hangingPunct="0">
      <a:spcBef>
        <a:spcPct val="30000"/>
      </a:spcBef>
      <a:spcAft>
        <a:spcPct val="0"/>
      </a:spcAft>
      <a:defRPr sz="1300" kern="1200">
        <a:solidFill>
          <a:schemeClr val="tx1"/>
        </a:solidFill>
        <a:latin typeface="Arial" charset="0"/>
        <a:ea typeface="+mn-ea"/>
        <a:cs typeface="+mn-cs"/>
      </a:defRPr>
    </a:lvl3pPr>
    <a:lvl4pPr marL="1366838" algn="l" rtl="0" eaLnBrk="0" fontAlgn="base" hangingPunct="0">
      <a:spcBef>
        <a:spcPct val="30000"/>
      </a:spcBef>
      <a:spcAft>
        <a:spcPct val="0"/>
      </a:spcAft>
      <a:defRPr sz="1300" kern="1200">
        <a:solidFill>
          <a:schemeClr val="tx1"/>
        </a:solidFill>
        <a:latin typeface="Arial" charset="0"/>
        <a:ea typeface="+mn-ea"/>
        <a:cs typeface="+mn-cs"/>
      </a:defRPr>
    </a:lvl4pPr>
    <a:lvl5pPr marL="1824038" algn="l" rtl="0" eaLnBrk="0" fontAlgn="base" hangingPunct="0">
      <a:spcBef>
        <a:spcPct val="30000"/>
      </a:spcBef>
      <a:spcAft>
        <a:spcPct val="0"/>
      </a:spcAft>
      <a:defRPr sz="1300" kern="1200">
        <a:solidFill>
          <a:schemeClr val="tx1"/>
        </a:solidFill>
        <a:latin typeface="Arial" charset="0"/>
        <a:ea typeface="+mn-ea"/>
        <a:cs typeface="+mn-cs"/>
      </a:defRPr>
    </a:lvl5pPr>
    <a:lvl6pPr marL="2282373" algn="l" defTabSz="912944" rtl="0" eaLnBrk="1" latinLnBrk="0" hangingPunct="1">
      <a:defRPr sz="1300" kern="1200">
        <a:solidFill>
          <a:schemeClr val="tx1"/>
        </a:solidFill>
        <a:latin typeface="+mn-lt"/>
        <a:ea typeface="+mn-ea"/>
        <a:cs typeface="+mn-cs"/>
      </a:defRPr>
    </a:lvl6pPr>
    <a:lvl7pPr marL="2738848" algn="l" defTabSz="912944" rtl="0" eaLnBrk="1" latinLnBrk="0" hangingPunct="1">
      <a:defRPr sz="1300" kern="1200">
        <a:solidFill>
          <a:schemeClr val="tx1"/>
        </a:solidFill>
        <a:latin typeface="+mn-lt"/>
        <a:ea typeface="+mn-ea"/>
        <a:cs typeface="+mn-cs"/>
      </a:defRPr>
    </a:lvl7pPr>
    <a:lvl8pPr marL="3195322" algn="l" defTabSz="912944" rtl="0" eaLnBrk="1" latinLnBrk="0" hangingPunct="1">
      <a:defRPr sz="1300" kern="1200">
        <a:solidFill>
          <a:schemeClr val="tx1"/>
        </a:solidFill>
        <a:latin typeface="+mn-lt"/>
        <a:ea typeface="+mn-ea"/>
        <a:cs typeface="+mn-cs"/>
      </a:defRPr>
    </a:lvl8pPr>
    <a:lvl9pPr marL="3651795" algn="l" defTabSz="9129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42950" indent="-285750">
              <a:spcBef>
                <a:spcPct val="30000"/>
              </a:spcBef>
              <a:defRPr sz="1300">
                <a:solidFill>
                  <a:schemeClr val="tx1"/>
                </a:solidFill>
                <a:latin typeface="Arial" panose="020B0604020202020204" pitchFamily="34" charset="0"/>
              </a:defRPr>
            </a:lvl2pPr>
            <a:lvl3pPr marL="1143000" indent="-228600">
              <a:spcBef>
                <a:spcPct val="30000"/>
              </a:spcBef>
              <a:defRPr sz="1300">
                <a:solidFill>
                  <a:schemeClr val="tx1"/>
                </a:solidFill>
                <a:latin typeface="Arial" panose="020B0604020202020204" pitchFamily="34" charset="0"/>
              </a:defRPr>
            </a:lvl3pPr>
            <a:lvl4pPr marL="1600200" indent="-228600">
              <a:spcBef>
                <a:spcPct val="30000"/>
              </a:spcBef>
              <a:defRPr sz="1300">
                <a:solidFill>
                  <a:schemeClr val="tx1"/>
                </a:solidFill>
                <a:latin typeface="Arial" panose="020B0604020202020204" pitchFamily="34" charset="0"/>
              </a:defRPr>
            </a:lvl4pPr>
            <a:lvl5pPr marL="2057400" indent="-228600">
              <a:spcBef>
                <a:spcPct val="30000"/>
              </a:spcBef>
              <a:defRPr sz="1300">
                <a:solidFill>
                  <a:schemeClr val="tx1"/>
                </a:solidFill>
                <a:latin typeface="Arial" panose="020B0604020202020204" pitchFamily="34" charset="0"/>
              </a:defRPr>
            </a:lvl5pPr>
            <a:lvl6pPr marL="2514600" indent="-228600" eaLnBrk="0" fontAlgn="base" hangingPunct="0">
              <a:spcBef>
                <a:spcPct val="30000"/>
              </a:spcBef>
              <a:spcAft>
                <a:spcPct val="0"/>
              </a:spcAft>
              <a:defRPr sz="1300">
                <a:solidFill>
                  <a:schemeClr val="tx1"/>
                </a:solidFill>
                <a:latin typeface="Arial" panose="020B0604020202020204" pitchFamily="34" charset="0"/>
              </a:defRPr>
            </a:lvl6pPr>
            <a:lvl7pPr marL="2971800" indent="-228600" eaLnBrk="0" fontAlgn="base" hangingPunct="0">
              <a:spcBef>
                <a:spcPct val="30000"/>
              </a:spcBef>
              <a:spcAft>
                <a:spcPct val="0"/>
              </a:spcAft>
              <a:defRPr sz="1300">
                <a:solidFill>
                  <a:schemeClr val="tx1"/>
                </a:solidFill>
                <a:latin typeface="Arial" panose="020B0604020202020204" pitchFamily="34" charset="0"/>
              </a:defRPr>
            </a:lvl7pPr>
            <a:lvl8pPr marL="3429000" indent="-228600" eaLnBrk="0" fontAlgn="base" hangingPunct="0">
              <a:spcBef>
                <a:spcPct val="30000"/>
              </a:spcBef>
              <a:spcAft>
                <a:spcPct val="0"/>
              </a:spcAft>
              <a:defRPr sz="1300">
                <a:solidFill>
                  <a:schemeClr val="tx1"/>
                </a:solidFill>
                <a:latin typeface="Arial" panose="020B0604020202020204" pitchFamily="34" charset="0"/>
              </a:defRPr>
            </a:lvl8pPr>
            <a:lvl9pPr marL="3886200" indent="-228600"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2E8995F1-BC96-497B-A1F3-55D87F4264FE}" type="slidenum">
              <a:rPr lang="en-GB" altLang="en-US" sz="1200" smtClean="0">
                <a:solidFill>
                  <a:srgbClr val="000000"/>
                </a:solidFill>
              </a:rPr>
              <a:pPr>
                <a:spcBef>
                  <a:spcPct val="0"/>
                </a:spcBef>
              </a:pPr>
              <a:t>2</a:t>
            </a:fld>
            <a:endParaRPr lang="en-GB" altLang="en-US" sz="1200"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42950" indent="-285750">
              <a:spcBef>
                <a:spcPct val="30000"/>
              </a:spcBef>
              <a:defRPr sz="1300">
                <a:solidFill>
                  <a:schemeClr val="tx1"/>
                </a:solidFill>
                <a:latin typeface="Arial" panose="020B0604020202020204" pitchFamily="34" charset="0"/>
              </a:defRPr>
            </a:lvl2pPr>
            <a:lvl3pPr marL="1143000" indent="-228600">
              <a:spcBef>
                <a:spcPct val="30000"/>
              </a:spcBef>
              <a:defRPr sz="1300">
                <a:solidFill>
                  <a:schemeClr val="tx1"/>
                </a:solidFill>
                <a:latin typeface="Arial" panose="020B0604020202020204" pitchFamily="34" charset="0"/>
              </a:defRPr>
            </a:lvl3pPr>
            <a:lvl4pPr marL="1600200" indent="-228600">
              <a:spcBef>
                <a:spcPct val="30000"/>
              </a:spcBef>
              <a:defRPr sz="1300">
                <a:solidFill>
                  <a:schemeClr val="tx1"/>
                </a:solidFill>
                <a:latin typeface="Arial" panose="020B0604020202020204" pitchFamily="34" charset="0"/>
              </a:defRPr>
            </a:lvl4pPr>
            <a:lvl5pPr marL="2057400" indent="-228600">
              <a:spcBef>
                <a:spcPct val="30000"/>
              </a:spcBef>
              <a:defRPr sz="1300">
                <a:solidFill>
                  <a:schemeClr val="tx1"/>
                </a:solidFill>
                <a:latin typeface="Arial" panose="020B0604020202020204" pitchFamily="34" charset="0"/>
              </a:defRPr>
            </a:lvl5pPr>
            <a:lvl6pPr marL="2514600" indent="-228600" eaLnBrk="0" fontAlgn="base" hangingPunct="0">
              <a:spcBef>
                <a:spcPct val="30000"/>
              </a:spcBef>
              <a:spcAft>
                <a:spcPct val="0"/>
              </a:spcAft>
              <a:defRPr sz="1300">
                <a:solidFill>
                  <a:schemeClr val="tx1"/>
                </a:solidFill>
                <a:latin typeface="Arial" panose="020B0604020202020204" pitchFamily="34" charset="0"/>
              </a:defRPr>
            </a:lvl6pPr>
            <a:lvl7pPr marL="2971800" indent="-228600" eaLnBrk="0" fontAlgn="base" hangingPunct="0">
              <a:spcBef>
                <a:spcPct val="30000"/>
              </a:spcBef>
              <a:spcAft>
                <a:spcPct val="0"/>
              </a:spcAft>
              <a:defRPr sz="1300">
                <a:solidFill>
                  <a:schemeClr val="tx1"/>
                </a:solidFill>
                <a:latin typeface="Arial" panose="020B0604020202020204" pitchFamily="34" charset="0"/>
              </a:defRPr>
            </a:lvl7pPr>
            <a:lvl8pPr marL="3429000" indent="-228600" eaLnBrk="0" fontAlgn="base" hangingPunct="0">
              <a:spcBef>
                <a:spcPct val="30000"/>
              </a:spcBef>
              <a:spcAft>
                <a:spcPct val="0"/>
              </a:spcAft>
              <a:defRPr sz="1300">
                <a:solidFill>
                  <a:schemeClr val="tx1"/>
                </a:solidFill>
                <a:latin typeface="Arial" panose="020B0604020202020204" pitchFamily="34" charset="0"/>
              </a:defRPr>
            </a:lvl8pPr>
            <a:lvl9pPr marL="3886200" indent="-228600"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69395EBB-4F97-4C56-8D4E-F2C6EE6A8BC5}" type="slidenum">
              <a:rPr lang="en-GB" altLang="en-US" sz="1200" smtClean="0"/>
              <a:pPr>
                <a:spcBef>
                  <a:spcPct val="0"/>
                </a:spcBef>
              </a:pPr>
              <a:t>3</a:t>
            </a:fld>
            <a:endParaRPr lang="en-GB" alt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42950" indent="-285750">
              <a:spcBef>
                <a:spcPct val="30000"/>
              </a:spcBef>
              <a:defRPr sz="1300">
                <a:solidFill>
                  <a:schemeClr val="tx1"/>
                </a:solidFill>
                <a:latin typeface="Arial" panose="020B0604020202020204" pitchFamily="34" charset="0"/>
              </a:defRPr>
            </a:lvl2pPr>
            <a:lvl3pPr marL="1143000" indent="-228600">
              <a:spcBef>
                <a:spcPct val="30000"/>
              </a:spcBef>
              <a:defRPr sz="1300">
                <a:solidFill>
                  <a:schemeClr val="tx1"/>
                </a:solidFill>
                <a:latin typeface="Arial" panose="020B0604020202020204" pitchFamily="34" charset="0"/>
              </a:defRPr>
            </a:lvl3pPr>
            <a:lvl4pPr marL="1600200" indent="-228600">
              <a:spcBef>
                <a:spcPct val="30000"/>
              </a:spcBef>
              <a:defRPr sz="1300">
                <a:solidFill>
                  <a:schemeClr val="tx1"/>
                </a:solidFill>
                <a:latin typeface="Arial" panose="020B0604020202020204" pitchFamily="34" charset="0"/>
              </a:defRPr>
            </a:lvl4pPr>
            <a:lvl5pPr marL="2057400" indent="-228600">
              <a:spcBef>
                <a:spcPct val="30000"/>
              </a:spcBef>
              <a:defRPr sz="1300">
                <a:solidFill>
                  <a:schemeClr val="tx1"/>
                </a:solidFill>
                <a:latin typeface="Arial" panose="020B0604020202020204" pitchFamily="34" charset="0"/>
              </a:defRPr>
            </a:lvl5pPr>
            <a:lvl6pPr marL="2514600" indent="-228600" eaLnBrk="0" fontAlgn="base" hangingPunct="0">
              <a:spcBef>
                <a:spcPct val="30000"/>
              </a:spcBef>
              <a:spcAft>
                <a:spcPct val="0"/>
              </a:spcAft>
              <a:defRPr sz="1300">
                <a:solidFill>
                  <a:schemeClr val="tx1"/>
                </a:solidFill>
                <a:latin typeface="Arial" panose="020B0604020202020204" pitchFamily="34" charset="0"/>
              </a:defRPr>
            </a:lvl6pPr>
            <a:lvl7pPr marL="2971800" indent="-228600" eaLnBrk="0" fontAlgn="base" hangingPunct="0">
              <a:spcBef>
                <a:spcPct val="30000"/>
              </a:spcBef>
              <a:spcAft>
                <a:spcPct val="0"/>
              </a:spcAft>
              <a:defRPr sz="1300">
                <a:solidFill>
                  <a:schemeClr val="tx1"/>
                </a:solidFill>
                <a:latin typeface="Arial" panose="020B0604020202020204" pitchFamily="34" charset="0"/>
              </a:defRPr>
            </a:lvl7pPr>
            <a:lvl8pPr marL="3429000" indent="-228600" eaLnBrk="0" fontAlgn="base" hangingPunct="0">
              <a:spcBef>
                <a:spcPct val="30000"/>
              </a:spcBef>
              <a:spcAft>
                <a:spcPct val="0"/>
              </a:spcAft>
              <a:defRPr sz="1300">
                <a:solidFill>
                  <a:schemeClr val="tx1"/>
                </a:solidFill>
                <a:latin typeface="Arial" panose="020B0604020202020204" pitchFamily="34" charset="0"/>
              </a:defRPr>
            </a:lvl8pPr>
            <a:lvl9pPr marL="3886200" indent="-228600"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3E723A07-E32E-4595-A7BE-70F8373705E0}" type="slidenum">
              <a:rPr lang="en-GB" altLang="en-US" sz="1200" smtClean="0"/>
              <a:pPr>
                <a:spcBef>
                  <a:spcPct val="0"/>
                </a:spcBef>
              </a:pPr>
              <a:t>9</a:t>
            </a:fld>
            <a:endParaRPr lang="en-GB" alt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Arial" panose="020B0604020202020204" pitchFamily="34" charset="0"/>
              </a:defRPr>
            </a:lvl1pPr>
            <a:lvl2pPr marL="742950" indent="-285750">
              <a:spcBef>
                <a:spcPct val="30000"/>
              </a:spcBef>
              <a:defRPr sz="1300">
                <a:solidFill>
                  <a:schemeClr val="tx1"/>
                </a:solidFill>
                <a:latin typeface="Arial" panose="020B0604020202020204" pitchFamily="34" charset="0"/>
              </a:defRPr>
            </a:lvl2pPr>
            <a:lvl3pPr marL="1143000" indent="-228600">
              <a:spcBef>
                <a:spcPct val="30000"/>
              </a:spcBef>
              <a:defRPr sz="1300">
                <a:solidFill>
                  <a:schemeClr val="tx1"/>
                </a:solidFill>
                <a:latin typeface="Arial" panose="020B0604020202020204" pitchFamily="34" charset="0"/>
              </a:defRPr>
            </a:lvl3pPr>
            <a:lvl4pPr marL="1600200" indent="-228600">
              <a:spcBef>
                <a:spcPct val="30000"/>
              </a:spcBef>
              <a:defRPr sz="1300">
                <a:solidFill>
                  <a:schemeClr val="tx1"/>
                </a:solidFill>
                <a:latin typeface="Arial" panose="020B0604020202020204" pitchFamily="34" charset="0"/>
              </a:defRPr>
            </a:lvl4pPr>
            <a:lvl5pPr marL="2057400" indent="-228600">
              <a:spcBef>
                <a:spcPct val="30000"/>
              </a:spcBef>
              <a:defRPr sz="1300">
                <a:solidFill>
                  <a:schemeClr val="tx1"/>
                </a:solidFill>
                <a:latin typeface="Arial" panose="020B0604020202020204" pitchFamily="34" charset="0"/>
              </a:defRPr>
            </a:lvl5pPr>
            <a:lvl6pPr marL="2514600" indent="-228600" eaLnBrk="0" fontAlgn="base" hangingPunct="0">
              <a:spcBef>
                <a:spcPct val="30000"/>
              </a:spcBef>
              <a:spcAft>
                <a:spcPct val="0"/>
              </a:spcAft>
              <a:defRPr sz="1300">
                <a:solidFill>
                  <a:schemeClr val="tx1"/>
                </a:solidFill>
                <a:latin typeface="Arial" panose="020B0604020202020204" pitchFamily="34" charset="0"/>
              </a:defRPr>
            </a:lvl6pPr>
            <a:lvl7pPr marL="2971800" indent="-228600" eaLnBrk="0" fontAlgn="base" hangingPunct="0">
              <a:spcBef>
                <a:spcPct val="30000"/>
              </a:spcBef>
              <a:spcAft>
                <a:spcPct val="0"/>
              </a:spcAft>
              <a:defRPr sz="1300">
                <a:solidFill>
                  <a:schemeClr val="tx1"/>
                </a:solidFill>
                <a:latin typeface="Arial" panose="020B0604020202020204" pitchFamily="34" charset="0"/>
              </a:defRPr>
            </a:lvl7pPr>
            <a:lvl8pPr marL="3429000" indent="-228600" eaLnBrk="0" fontAlgn="base" hangingPunct="0">
              <a:spcBef>
                <a:spcPct val="30000"/>
              </a:spcBef>
              <a:spcAft>
                <a:spcPct val="0"/>
              </a:spcAft>
              <a:defRPr sz="1300">
                <a:solidFill>
                  <a:schemeClr val="tx1"/>
                </a:solidFill>
                <a:latin typeface="Arial" panose="020B0604020202020204" pitchFamily="34" charset="0"/>
              </a:defRPr>
            </a:lvl8pPr>
            <a:lvl9pPr marL="3886200" indent="-228600" eaLnBrk="0" fontAlgn="base" hangingPunct="0">
              <a:spcBef>
                <a:spcPct val="30000"/>
              </a:spcBef>
              <a:spcAft>
                <a:spcPct val="0"/>
              </a:spcAft>
              <a:defRPr sz="1300">
                <a:solidFill>
                  <a:schemeClr val="tx1"/>
                </a:solidFill>
                <a:latin typeface="Arial" panose="020B0604020202020204" pitchFamily="34" charset="0"/>
              </a:defRPr>
            </a:lvl9pPr>
          </a:lstStyle>
          <a:p>
            <a:pPr>
              <a:spcBef>
                <a:spcPct val="0"/>
              </a:spcBef>
            </a:pPr>
            <a:fld id="{47A743D6-78EF-4860-9F7C-74467F7DA2F9}" type="slidenum">
              <a:rPr lang="en-GB" altLang="en-US" sz="1200" smtClean="0"/>
              <a:pPr>
                <a:spcBef>
                  <a:spcPct val="0"/>
                </a:spcBef>
              </a:pPr>
              <a:t>12</a:t>
            </a:fld>
            <a:endParaRPr lang="en-GB"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9.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241425"/>
            <a:ext cx="10693400" cy="6319838"/>
          </a:xfrm>
          <a:prstGeom prst="rect">
            <a:avLst/>
          </a:prstGeom>
          <a:solidFill>
            <a:srgbClr val="0F5494"/>
          </a:solidFill>
          <a:ln w="73025" algn="ctr">
            <a:solidFill>
              <a:srgbClr val="0F5494"/>
            </a:solidFill>
            <a:miter lim="800000"/>
            <a:headEnd/>
            <a:tailEnd/>
          </a:ln>
          <a:effectLst>
            <a:outerShdw dist="23000" dir="5400000" rotWithShape="0">
              <a:srgbClr val="000000">
                <a:alpha val="34998"/>
              </a:srgbClr>
            </a:outerShdw>
          </a:effectLst>
        </p:spPr>
        <p:txBody>
          <a:bodyPr lIns="104141" tIns="52071" rIns="104141" bIns="52071" anchor="ctr"/>
          <a:lstStyle>
            <a:lvl1pPr defTabSz="522288" eaLnBrk="0" hangingPunct="0">
              <a:defRPr sz="8700" b="1">
                <a:solidFill>
                  <a:srgbClr val="FFD624"/>
                </a:solidFill>
                <a:latin typeface="Verdana" pitchFamily="34" charset="0"/>
              </a:defRPr>
            </a:lvl1pPr>
            <a:lvl2pPr marL="742950" indent="-285750" defTabSz="522288" eaLnBrk="0" hangingPunct="0">
              <a:defRPr sz="8700" b="1">
                <a:solidFill>
                  <a:srgbClr val="FFD624"/>
                </a:solidFill>
                <a:latin typeface="Verdana" pitchFamily="34" charset="0"/>
              </a:defRPr>
            </a:lvl2pPr>
            <a:lvl3pPr marL="1143000" indent="-228600" defTabSz="522288" eaLnBrk="0" hangingPunct="0">
              <a:defRPr sz="8700" b="1">
                <a:solidFill>
                  <a:srgbClr val="FFD624"/>
                </a:solidFill>
                <a:latin typeface="Verdana" pitchFamily="34" charset="0"/>
              </a:defRPr>
            </a:lvl3pPr>
            <a:lvl4pPr marL="1600200" indent="-228600" defTabSz="522288" eaLnBrk="0" hangingPunct="0">
              <a:defRPr sz="8700" b="1">
                <a:solidFill>
                  <a:srgbClr val="FFD624"/>
                </a:solidFill>
                <a:latin typeface="Verdana" pitchFamily="34" charset="0"/>
              </a:defRPr>
            </a:lvl4pPr>
            <a:lvl5pPr marL="2057400" indent="-228600" defTabSz="522288" eaLnBrk="0" hangingPunct="0">
              <a:defRPr sz="8700" b="1">
                <a:solidFill>
                  <a:srgbClr val="FFD624"/>
                </a:solidFill>
                <a:latin typeface="Verdana" pitchFamily="34" charset="0"/>
              </a:defRPr>
            </a:lvl5pPr>
            <a:lvl6pPr marL="2514600" indent="-228600" defTabSz="522288" eaLnBrk="0" fontAlgn="base" hangingPunct="0">
              <a:spcBef>
                <a:spcPct val="0"/>
              </a:spcBef>
              <a:spcAft>
                <a:spcPct val="0"/>
              </a:spcAft>
              <a:defRPr sz="8700" b="1">
                <a:solidFill>
                  <a:srgbClr val="FFD624"/>
                </a:solidFill>
                <a:latin typeface="Verdana" pitchFamily="34" charset="0"/>
              </a:defRPr>
            </a:lvl6pPr>
            <a:lvl7pPr marL="2971800" indent="-228600" defTabSz="522288" eaLnBrk="0" fontAlgn="base" hangingPunct="0">
              <a:spcBef>
                <a:spcPct val="0"/>
              </a:spcBef>
              <a:spcAft>
                <a:spcPct val="0"/>
              </a:spcAft>
              <a:defRPr sz="8700" b="1">
                <a:solidFill>
                  <a:srgbClr val="FFD624"/>
                </a:solidFill>
                <a:latin typeface="Verdana" pitchFamily="34" charset="0"/>
              </a:defRPr>
            </a:lvl7pPr>
            <a:lvl8pPr marL="3429000" indent="-228600" defTabSz="522288" eaLnBrk="0" fontAlgn="base" hangingPunct="0">
              <a:spcBef>
                <a:spcPct val="0"/>
              </a:spcBef>
              <a:spcAft>
                <a:spcPct val="0"/>
              </a:spcAft>
              <a:defRPr sz="8700" b="1">
                <a:solidFill>
                  <a:srgbClr val="FFD624"/>
                </a:solidFill>
                <a:latin typeface="Verdana" pitchFamily="34" charset="0"/>
              </a:defRPr>
            </a:lvl8pPr>
            <a:lvl9pPr marL="3886200" indent="-228600" defTabSz="522288" eaLnBrk="0" fontAlgn="base" hangingPunct="0">
              <a:spcBef>
                <a:spcPct val="0"/>
              </a:spcBef>
              <a:spcAft>
                <a:spcPct val="0"/>
              </a:spcAft>
              <a:defRPr sz="8700" b="1">
                <a:solidFill>
                  <a:srgbClr val="FFD624"/>
                </a:solidFill>
                <a:latin typeface="Verdana" pitchFamily="34" charset="0"/>
              </a:defRPr>
            </a:lvl9pPr>
          </a:lstStyle>
          <a:p>
            <a:pPr algn="ctr" eaLnBrk="1" hangingPunct="1">
              <a:defRPr/>
            </a:pPr>
            <a:endParaRPr lang="en-US" altLang="en-US" sz="2100" b="0" smtClean="0">
              <a:solidFill>
                <a:srgbClr val="FFFFFF"/>
              </a:solidFill>
            </a:endParaRPr>
          </a:p>
        </p:txBody>
      </p:sp>
      <p:pic>
        <p:nvPicPr>
          <p:cNvPr id="5" name="Picture 6" descr="LOGO CE-EN-quadri.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67238" y="342900"/>
            <a:ext cx="1852612" cy="121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0"/>
          <p:cNvSpPr>
            <a:spLocks noChangeArrowheads="1"/>
          </p:cNvSpPr>
          <p:nvPr/>
        </p:nvSpPr>
        <p:spPr bwMode="auto">
          <a:xfrm>
            <a:off x="4948238" y="7362825"/>
            <a:ext cx="800100" cy="238125"/>
          </a:xfrm>
          <a:prstGeom prst="rect">
            <a:avLst/>
          </a:prstGeom>
          <a:solidFill>
            <a:srgbClr val="133176"/>
          </a:solidFill>
          <a:ln w="9525" algn="ctr">
            <a:solidFill>
              <a:srgbClr val="133176"/>
            </a:solidFill>
            <a:miter lim="800000"/>
            <a:headEnd/>
            <a:tailEnd/>
          </a:ln>
          <a:effectLst>
            <a:outerShdw dist="23000" dir="5400000" rotWithShape="0">
              <a:srgbClr val="000000">
                <a:alpha val="34998"/>
              </a:srgbClr>
            </a:outerShdw>
          </a:effectLst>
        </p:spPr>
        <p:txBody>
          <a:bodyPr lIns="104141" tIns="52071" rIns="104141" bIns="52071" anchor="ctr"/>
          <a:lstStyle>
            <a:lvl1pPr defTabSz="522288" eaLnBrk="0" hangingPunct="0">
              <a:defRPr sz="8700" b="1">
                <a:solidFill>
                  <a:srgbClr val="FFD624"/>
                </a:solidFill>
                <a:latin typeface="Verdana" pitchFamily="34" charset="0"/>
              </a:defRPr>
            </a:lvl1pPr>
            <a:lvl2pPr marL="742950" indent="-285750" defTabSz="522288" eaLnBrk="0" hangingPunct="0">
              <a:defRPr sz="8700" b="1">
                <a:solidFill>
                  <a:srgbClr val="FFD624"/>
                </a:solidFill>
                <a:latin typeface="Verdana" pitchFamily="34" charset="0"/>
              </a:defRPr>
            </a:lvl2pPr>
            <a:lvl3pPr marL="1143000" indent="-228600" defTabSz="522288" eaLnBrk="0" hangingPunct="0">
              <a:defRPr sz="8700" b="1">
                <a:solidFill>
                  <a:srgbClr val="FFD624"/>
                </a:solidFill>
                <a:latin typeface="Verdana" pitchFamily="34" charset="0"/>
              </a:defRPr>
            </a:lvl3pPr>
            <a:lvl4pPr marL="1600200" indent="-228600" defTabSz="522288" eaLnBrk="0" hangingPunct="0">
              <a:defRPr sz="8700" b="1">
                <a:solidFill>
                  <a:srgbClr val="FFD624"/>
                </a:solidFill>
                <a:latin typeface="Verdana" pitchFamily="34" charset="0"/>
              </a:defRPr>
            </a:lvl4pPr>
            <a:lvl5pPr marL="2057400" indent="-228600" defTabSz="522288" eaLnBrk="0" hangingPunct="0">
              <a:defRPr sz="8700" b="1">
                <a:solidFill>
                  <a:srgbClr val="FFD624"/>
                </a:solidFill>
                <a:latin typeface="Verdana" pitchFamily="34" charset="0"/>
              </a:defRPr>
            </a:lvl5pPr>
            <a:lvl6pPr marL="2514600" indent="-228600" defTabSz="522288" eaLnBrk="0" fontAlgn="base" hangingPunct="0">
              <a:spcBef>
                <a:spcPct val="0"/>
              </a:spcBef>
              <a:spcAft>
                <a:spcPct val="0"/>
              </a:spcAft>
              <a:defRPr sz="8700" b="1">
                <a:solidFill>
                  <a:srgbClr val="FFD624"/>
                </a:solidFill>
                <a:latin typeface="Verdana" pitchFamily="34" charset="0"/>
              </a:defRPr>
            </a:lvl6pPr>
            <a:lvl7pPr marL="2971800" indent="-228600" defTabSz="522288" eaLnBrk="0" fontAlgn="base" hangingPunct="0">
              <a:spcBef>
                <a:spcPct val="0"/>
              </a:spcBef>
              <a:spcAft>
                <a:spcPct val="0"/>
              </a:spcAft>
              <a:defRPr sz="8700" b="1">
                <a:solidFill>
                  <a:srgbClr val="FFD624"/>
                </a:solidFill>
                <a:latin typeface="Verdana" pitchFamily="34" charset="0"/>
              </a:defRPr>
            </a:lvl7pPr>
            <a:lvl8pPr marL="3429000" indent="-228600" defTabSz="522288" eaLnBrk="0" fontAlgn="base" hangingPunct="0">
              <a:spcBef>
                <a:spcPct val="0"/>
              </a:spcBef>
              <a:spcAft>
                <a:spcPct val="0"/>
              </a:spcAft>
              <a:defRPr sz="8700" b="1">
                <a:solidFill>
                  <a:srgbClr val="FFD624"/>
                </a:solidFill>
                <a:latin typeface="Verdana" pitchFamily="34" charset="0"/>
              </a:defRPr>
            </a:lvl8pPr>
            <a:lvl9pPr marL="3886200" indent="-228600" defTabSz="522288" eaLnBrk="0" fontAlgn="base" hangingPunct="0">
              <a:spcBef>
                <a:spcPct val="0"/>
              </a:spcBef>
              <a:spcAft>
                <a:spcPct val="0"/>
              </a:spcAft>
              <a:defRPr sz="8700" b="1">
                <a:solidFill>
                  <a:srgbClr val="FFD624"/>
                </a:solidFill>
                <a:latin typeface="Verdana" pitchFamily="34" charset="0"/>
              </a:defRPr>
            </a:lvl9pPr>
          </a:lstStyle>
          <a:p>
            <a:pPr algn="ctr" eaLnBrk="1" hangingPunct="1">
              <a:defRPr/>
            </a:pPr>
            <a:endParaRPr lang="en-US" altLang="en-US" sz="2100" b="0" smtClean="0">
              <a:solidFill>
                <a:srgbClr val="FFFFFF"/>
              </a:solidFill>
            </a:endParaRPr>
          </a:p>
        </p:txBody>
      </p:sp>
      <p:sp>
        <p:nvSpPr>
          <p:cNvPr id="2" name="Title 1"/>
          <p:cNvSpPr>
            <a:spLocks noGrp="1"/>
          </p:cNvSpPr>
          <p:nvPr>
            <p:ph type="title"/>
          </p:nvPr>
        </p:nvSpPr>
        <p:spPr>
          <a:xfrm>
            <a:off x="4067944" y="2492905"/>
            <a:ext cx="3851920" cy="936625"/>
          </a:xfrm>
        </p:spPr>
        <p:txBody>
          <a:bodyPr/>
          <a:lstStyle>
            <a:lvl1pPr>
              <a:defRPr sz="7600">
                <a:solidFill>
                  <a:srgbClr val="FFD624"/>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467547" y="3933058"/>
            <a:ext cx="4104456" cy="792088"/>
          </a:xfrm>
        </p:spPr>
        <p:txBody>
          <a:bodyPr/>
          <a:lstStyle>
            <a:lvl1pPr>
              <a:buNone/>
              <a:defRPr sz="3000" b="1" i="0">
                <a:solidFill>
                  <a:schemeClr val="bg1"/>
                </a:solidFill>
              </a:defRPr>
            </a:lvl1pPr>
            <a:lvl3pPr marL="228239" indent="-228239" algn="l">
              <a:defRPr sz="3000" b="1">
                <a:solidFill>
                  <a:schemeClr val="bg1"/>
                </a:solidFill>
              </a:defRPr>
            </a:lvl3pPr>
          </a:lstStyle>
          <a:p>
            <a:pPr lvl="0"/>
            <a:r>
              <a:rPr lang="en-US" dirty="0" smtClean="0"/>
              <a:t>Click to edit Master text styles</a:t>
            </a:r>
          </a:p>
        </p:txBody>
      </p:sp>
      <p:sp>
        <p:nvSpPr>
          <p:cNvPr id="7" name="Rectangle 4"/>
          <p:cNvSpPr>
            <a:spLocks noGrp="1" noChangeArrowheads="1"/>
          </p:cNvSpPr>
          <p:nvPr>
            <p:ph type="dt" sz="half" idx="10"/>
          </p:nvPr>
        </p:nvSpPr>
        <p:spPr/>
        <p:txBody>
          <a:bodyPr/>
          <a:lstStyle>
            <a:lvl1pPr>
              <a:defRPr>
                <a:solidFill>
                  <a:schemeClr val="bg1"/>
                </a:solidFill>
              </a:defRPr>
            </a:lvl1pPr>
          </a:lstStyle>
          <a:p>
            <a:pPr>
              <a:defRPr/>
            </a:pPr>
            <a:endParaRPr lang="en-US"/>
          </a:p>
        </p:txBody>
      </p:sp>
      <p:sp>
        <p:nvSpPr>
          <p:cNvPr id="8" name="Rectangle 5"/>
          <p:cNvSpPr>
            <a:spLocks noGrp="1" noChangeArrowheads="1"/>
          </p:cNvSpPr>
          <p:nvPr>
            <p:ph type="ftr" sz="quarter" idx="11"/>
          </p:nvPr>
        </p:nvSpPr>
        <p:spPr/>
        <p:txBody>
          <a:bodyPr/>
          <a:lstStyle>
            <a:lvl1pPr>
              <a:defRPr>
                <a:solidFill>
                  <a:schemeClr val="bg1"/>
                </a:solidFill>
              </a:defRPr>
            </a:lvl1pPr>
          </a:lstStyle>
          <a:p>
            <a:pPr>
              <a:defRPr/>
            </a:pPr>
            <a:endParaRPr lang="en-US"/>
          </a:p>
        </p:txBody>
      </p:sp>
      <p:sp>
        <p:nvSpPr>
          <p:cNvPr id="9" name="Rectangle 6"/>
          <p:cNvSpPr>
            <a:spLocks noGrp="1" noChangeArrowheads="1"/>
          </p:cNvSpPr>
          <p:nvPr>
            <p:ph type="sldNum" sz="quarter" idx="12"/>
          </p:nvPr>
        </p:nvSpPr>
        <p:spPr/>
        <p:txBody>
          <a:bodyPr/>
          <a:lstStyle>
            <a:lvl1pPr>
              <a:defRPr>
                <a:solidFill>
                  <a:schemeClr val="bg1"/>
                </a:solidFill>
              </a:defRPr>
            </a:lvl1pPr>
          </a:lstStyle>
          <a:p>
            <a:pPr>
              <a:defRPr/>
            </a:pPr>
            <a:fld id="{821F2410-9329-4514-B0E4-DC6AD2E8E502}" type="slidenum">
              <a:rPr lang="en-GB" altLang="en-US"/>
              <a:pPr>
                <a:defRPr/>
              </a:pPr>
              <a:t>‹#›</a:t>
            </a:fld>
            <a:endParaRPr lang="en-GB" altLang="en-US"/>
          </a:p>
        </p:txBody>
      </p:sp>
    </p:spTree>
    <p:extLst>
      <p:ext uri="{BB962C8B-B14F-4D97-AF65-F5344CB8AC3E}">
        <p14:creationId xmlns:p14="http://schemas.microsoft.com/office/powerpoint/2010/main" val="685353154"/>
      </p:ext>
    </p:extLst>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83D324-569B-4C97-AD8F-EFB2B8BE2142}" type="slidenum">
              <a:rPr lang="en-GB" altLang="en-US"/>
              <a:pPr>
                <a:defRPr/>
              </a:pPr>
              <a:t>‹#›</a:t>
            </a:fld>
            <a:endParaRPr lang="en-GB" altLang="en-US"/>
          </a:p>
        </p:txBody>
      </p:sp>
    </p:spTree>
    <p:extLst>
      <p:ext uri="{BB962C8B-B14F-4D97-AF65-F5344CB8AC3E}">
        <p14:creationId xmlns:p14="http://schemas.microsoft.com/office/powerpoint/2010/main" val="608196918"/>
      </p:ext>
    </p:extLst>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123950"/>
            <a:ext cx="2058988" cy="48974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10" y="1123950"/>
            <a:ext cx="6029325" cy="4897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868C71-CC82-49E3-AE1A-A3B4D2BB1C9F}" type="slidenum">
              <a:rPr lang="en-GB" altLang="en-US"/>
              <a:pPr>
                <a:defRPr/>
              </a:pPr>
              <a:t>‹#›</a:t>
            </a:fld>
            <a:endParaRPr lang="en-GB" altLang="en-US"/>
          </a:p>
        </p:txBody>
      </p:sp>
    </p:spTree>
    <p:extLst>
      <p:ext uri="{BB962C8B-B14F-4D97-AF65-F5344CB8AC3E}">
        <p14:creationId xmlns:p14="http://schemas.microsoft.com/office/powerpoint/2010/main" val="562618425"/>
      </p:ext>
    </p:extLst>
  </p:cSld>
  <p:clrMapOvr>
    <a:masterClrMapping/>
  </p:clrMapOvr>
  <p:transition spd="slow">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Diapositive de titr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241425"/>
            <a:ext cx="10693400" cy="6319838"/>
          </a:xfrm>
          <a:prstGeom prst="rect">
            <a:avLst/>
          </a:prstGeom>
          <a:solidFill>
            <a:srgbClr val="0F5494"/>
          </a:solidFill>
          <a:ln w="63500" algn="ctr">
            <a:solidFill>
              <a:srgbClr val="0F5494"/>
            </a:solidFill>
            <a:miter lim="800000"/>
            <a:headEnd/>
            <a:tailEnd/>
          </a:ln>
          <a:effectLst>
            <a:outerShdw dist="23000" dir="5400000" rotWithShape="0">
              <a:srgbClr val="000000">
                <a:alpha val="34998"/>
              </a:srgbClr>
            </a:outerShdw>
          </a:effectLst>
        </p:spPr>
        <p:txBody>
          <a:bodyPr lIns="104105" tIns="52052" rIns="104105" bIns="52052" anchor="ctr"/>
          <a:lstStyle>
            <a:lvl1pPr defTabSz="519113" eaLnBrk="0" hangingPunct="0">
              <a:defRPr sz="8700" b="1">
                <a:solidFill>
                  <a:srgbClr val="FFD624"/>
                </a:solidFill>
                <a:latin typeface="Verdana" pitchFamily="34" charset="0"/>
              </a:defRPr>
            </a:lvl1pPr>
            <a:lvl2pPr marL="742950" indent="-285750" defTabSz="519113" eaLnBrk="0" hangingPunct="0">
              <a:defRPr sz="8700" b="1">
                <a:solidFill>
                  <a:srgbClr val="FFD624"/>
                </a:solidFill>
                <a:latin typeface="Verdana" pitchFamily="34" charset="0"/>
              </a:defRPr>
            </a:lvl2pPr>
            <a:lvl3pPr marL="1143000" indent="-228600" defTabSz="519113" eaLnBrk="0" hangingPunct="0">
              <a:defRPr sz="8700" b="1">
                <a:solidFill>
                  <a:srgbClr val="FFD624"/>
                </a:solidFill>
                <a:latin typeface="Verdana" pitchFamily="34" charset="0"/>
              </a:defRPr>
            </a:lvl3pPr>
            <a:lvl4pPr marL="1600200" indent="-228600" defTabSz="519113" eaLnBrk="0" hangingPunct="0">
              <a:defRPr sz="8700" b="1">
                <a:solidFill>
                  <a:srgbClr val="FFD624"/>
                </a:solidFill>
                <a:latin typeface="Verdana" pitchFamily="34" charset="0"/>
              </a:defRPr>
            </a:lvl4pPr>
            <a:lvl5pPr marL="2057400" indent="-228600" defTabSz="519113" eaLnBrk="0" hangingPunct="0">
              <a:defRPr sz="8700" b="1">
                <a:solidFill>
                  <a:srgbClr val="FFD624"/>
                </a:solidFill>
                <a:latin typeface="Verdana" pitchFamily="34" charset="0"/>
              </a:defRPr>
            </a:lvl5pPr>
            <a:lvl6pPr marL="2514600" indent="-228600" defTabSz="519113" eaLnBrk="0" fontAlgn="base" hangingPunct="0">
              <a:spcBef>
                <a:spcPct val="0"/>
              </a:spcBef>
              <a:spcAft>
                <a:spcPct val="0"/>
              </a:spcAft>
              <a:defRPr sz="8700" b="1">
                <a:solidFill>
                  <a:srgbClr val="FFD624"/>
                </a:solidFill>
                <a:latin typeface="Verdana" pitchFamily="34" charset="0"/>
              </a:defRPr>
            </a:lvl6pPr>
            <a:lvl7pPr marL="2971800" indent="-228600" defTabSz="519113" eaLnBrk="0" fontAlgn="base" hangingPunct="0">
              <a:spcBef>
                <a:spcPct val="0"/>
              </a:spcBef>
              <a:spcAft>
                <a:spcPct val="0"/>
              </a:spcAft>
              <a:defRPr sz="8700" b="1">
                <a:solidFill>
                  <a:srgbClr val="FFD624"/>
                </a:solidFill>
                <a:latin typeface="Verdana" pitchFamily="34" charset="0"/>
              </a:defRPr>
            </a:lvl7pPr>
            <a:lvl8pPr marL="3429000" indent="-228600" defTabSz="519113" eaLnBrk="0" fontAlgn="base" hangingPunct="0">
              <a:spcBef>
                <a:spcPct val="0"/>
              </a:spcBef>
              <a:spcAft>
                <a:spcPct val="0"/>
              </a:spcAft>
              <a:defRPr sz="8700" b="1">
                <a:solidFill>
                  <a:srgbClr val="FFD624"/>
                </a:solidFill>
                <a:latin typeface="Verdana" pitchFamily="34" charset="0"/>
              </a:defRPr>
            </a:lvl8pPr>
            <a:lvl9pPr marL="3886200" indent="-228600" defTabSz="519113" eaLnBrk="0" fontAlgn="base" hangingPunct="0">
              <a:spcBef>
                <a:spcPct val="0"/>
              </a:spcBef>
              <a:spcAft>
                <a:spcPct val="0"/>
              </a:spcAft>
              <a:defRPr sz="8700" b="1">
                <a:solidFill>
                  <a:srgbClr val="FFD624"/>
                </a:solidFill>
                <a:latin typeface="Verdana" pitchFamily="34" charset="0"/>
              </a:defRPr>
            </a:lvl9pPr>
          </a:lstStyle>
          <a:p>
            <a:pPr algn="ctr" eaLnBrk="1" hangingPunct="1">
              <a:defRPr/>
            </a:pPr>
            <a:r>
              <a:rPr lang="en-US" altLang="en-US" smtClean="0">
                <a:solidFill>
                  <a:srgbClr val="FFFFFF"/>
                </a:solidFill>
              </a:rPr>
              <a:t>                             </a:t>
            </a:r>
          </a:p>
        </p:txBody>
      </p:sp>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13" y="1211263"/>
            <a:ext cx="10693401"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C:\DOCUME~1\lenain\LOCALS~1\Temp\7zECB.tmp\LOGO-CE for RTD EN Positive Cya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6250" y="357188"/>
            <a:ext cx="2119313"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bwMode="auto">
          <a:xfrm>
            <a:off x="4933950" y="2271713"/>
            <a:ext cx="5465763"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105" tIns="52052" rIns="104105" bIns="52052"/>
          <a:lstStyle>
            <a:lvl1pPr defTabSz="449263">
              <a:defRPr>
                <a:solidFill>
                  <a:schemeClr val="tx1"/>
                </a:solidFill>
                <a:latin typeface="Arial" charset="0"/>
              </a:defRPr>
            </a:lvl1pPr>
            <a:lvl2pPr marL="742950" indent="-285750" defTabSz="449263">
              <a:defRPr>
                <a:solidFill>
                  <a:schemeClr val="tx1"/>
                </a:solidFill>
                <a:latin typeface="Arial" charset="0"/>
              </a:defRPr>
            </a:lvl2pPr>
            <a:lvl3pPr marL="1143000" indent="-228600" defTabSz="449263">
              <a:defRPr>
                <a:solidFill>
                  <a:schemeClr val="tx1"/>
                </a:solidFill>
                <a:latin typeface="Arial" charset="0"/>
              </a:defRPr>
            </a:lvl3pPr>
            <a:lvl4pPr marL="1600200" indent="-228600" defTabSz="449263">
              <a:defRPr>
                <a:solidFill>
                  <a:schemeClr val="tx1"/>
                </a:solidFill>
                <a:latin typeface="Arial" charset="0"/>
              </a:defRPr>
            </a:lvl4pPr>
            <a:lvl5pPr marL="2057400" indent="-228600" defTabSz="449263">
              <a:defRPr>
                <a:solidFill>
                  <a:schemeClr val="tx1"/>
                </a:solidFill>
                <a:latin typeface="Arial" charset="0"/>
              </a:defRPr>
            </a:lvl5pPr>
            <a:lvl6pPr marL="2514600" indent="-228600" defTabSz="449263" fontAlgn="base">
              <a:spcBef>
                <a:spcPct val="0"/>
              </a:spcBef>
              <a:spcAft>
                <a:spcPct val="0"/>
              </a:spcAft>
              <a:defRPr>
                <a:solidFill>
                  <a:schemeClr val="tx1"/>
                </a:solidFill>
                <a:latin typeface="Arial" charset="0"/>
              </a:defRPr>
            </a:lvl6pPr>
            <a:lvl7pPr marL="2971800" indent="-228600" defTabSz="449263" fontAlgn="base">
              <a:spcBef>
                <a:spcPct val="0"/>
              </a:spcBef>
              <a:spcAft>
                <a:spcPct val="0"/>
              </a:spcAft>
              <a:defRPr>
                <a:solidFill>
                  <a:schemeClr val="tx1"/>
                </a:solidFill>
                <a:latin typeface="Arial" charset="0"/>
              </a:defRPr>
            </a:lvl7pPr>
            <a:lvl8pPr marL="3429000" indent="-228600" defTabSz="449263" fontAlgn="base">
              <a:spcBef>
                <a:spcPct val="0"/>
              </a:spcBef>
              <a:spcAft>
                <a:spcPct val="0"/>
              </a:spcAft>
              <a:defRPr>
                <a:solidFill>
                  <a:schemeClr val="tx1"/>
                </a:solidFill>
                <a:latin typeface="Arial" charset="0"/>
              </a:defRPr>
            </a:lvl8pPr>
            <a:lvl9pPr marL="3886200" indent="-228600" defTabSz="449263" fontAlgn="base">
              <a:spcBef>
                <a:spcPct val="0"/>
              </a:spcBef>
              <a:spcAft>
                <a:spcPct val="0"/>
              </a:spcAft>
              <a:defRPr>
                <a:solidFill>
                  <a:schemeClr val="tx1"/>
                </a:solidFill>
                <a:latin typeface="Arial" charset="0"/>
              </a:defRPr>
            </a:lvl9pPr>
          </a:lstStyle>
          <a:p>
            <a:pPr eaLnBrk="1" hangingPunct="1">
              <a:buClr>
                <a:srgbClr val="000000"/>
              </a:buClr>
              <a:buSzPct val="100000"/>
              <a:buFont typeface="Times New Roman" pitchFamily="18" charset="0"/>
              <a:buNone/>
              <a:defRPr/>
            </a:pPr>
            <a:r>
              <a:rPr lang="en-GB" sz="5500" smtClean="0">
                <a:solidFill>
                  <a:srgbClr val="FFD624"/>
                </a:solidFill>
                <a:latin typeface="EC Square Sans Pro Medium" pitchFamily="34" charset="0"/>
                <a:ea typeface="Verdana" pitchFamily="34" charset="0"/>
                <a:cs typeface="Verdana" pitchFamily="34" charset="0"/>
              </a:rPr>
              <a:t>HORIZON 2020</a:t>
            </a:r>
          </a:p>
        </p:txBody>
      </p:sp>
      <p:pic>
        <p:nvPicPr>
          <p:cNvPr id="8" name="Picture 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933950" y="7089775"/>
            <a:ext cx="8032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294142" y="4336376"/>
            <a:ext cx="10105123" cy="1349667"/>
          </a:xfrm>
          <a:prstGeom prst="rect">
            <a:avLst/>
          </a:prstGeom>
        </p:spPr>
        <p:txBody>
          <a:bodyPr lIns="104105" tIns="52052" rIns="104105" bIns="52052"/>
          <a:lstStyle>
            <a:lvl1pPr algn="ctr">
              <a:defRPr sz="4100">
                <a:solidFill>
                  <a:srgbClr val="FFD624"/>
                </a:solidFill>
                <a:latin typeface="Verdana" pitchFamily="34" charset="0"/>
                <a:ea typeface="Verdana" pitchFamily="34" charset="0"/>
                <a:cs typeface="Verdana" pitchFamily="34" charset="0"/>
              </a:defRPr>
            </a:lvl1pPr>
          </a:lstStyle>
          <a:p>
            <a:r>
              <a:rPr lang="en-US" smtClean="0"/>
              <a:t>Click to edit Master title style</a:t>
            </a:r>
            <a:endParaRPr lang="en-GB" dirty="0"/>
          </a:p>
        </p:txBody>
      </p:sp>
      <p:sp>
        <p:nvSpPr>
          <p:cNvPr id="10" name="Content Placeholder 2"/>
          <p:cNvSpPr>
            <a:spLocks noGrp="1"/>
          </p:cNvSpPr>
          <p:nvPr>
            <p:ph idx="1"/>
          </p:nvPr>
        </p:nvSpPr>
        <p:spPr>
          <a:xfrm>
            <a:off x="294142" y="5942452"/>
            <a:ext cx="10105123" cy="1013866"/>
          </a:xfrm>
          <a:prstGeom prst="rect">
            <a:avLst/>
          </a:prstGeom>
        </p:spPr>
        <p:txBody>
          <a:bodyPr lIns="104105" tIns="52052" rIns="104105" bIns="52052"/>
          <a:lstStyle>
            <a:lvl1pPr marL="0" indent="0" algn="ctr">
              <a:spcBef>
                <a:spcPts val="0"/>
              </a:spcBef>
              <a:buNone/>
              <a:defRPr sz="2300" b="0" i="0">
                <a:solidFill>
                  <a:schemeClr val="bg1"/>
                </a:solidFill>
                <a:latin typeface="Verdana" pitchFamily="34" charset="0"/>
                <a:ea typeface="Verdana" pitchFamily="34" charset="0"/>
                <a:cs typeface="Verdana" pitchFamily="34" charset="0"/>
              </a:defRPr>
            </a:lvl1pPr>
            <a:lvl3pPr marL="260258" indent="-260258" algn="l">
              <a:defRPr sz="3400" b="1">
                <a:solidFill>
                  <a:schemeClr val="bg1"/>
                </a:solidFill>
              </a:defRPr>
            </a:lvl3pPr>
          </a:lstStyle>
          <a:p>
            <a:pPr lvl="0"/>
            <a:r>
              <a:rPr lang="en-US" smtClean="0"/>
              <a:t>Click to edit Master text styles</a:t>
            </a:r>
          </a:p>
        </p:txBody>
      </p:sp>
    </p:spTree>
    <p:extLst>
      <p:ext uri="{BB962C8B-B14F-4D97-AF65-F5344CB8AC3E}">
        <p14:creationId xmlns:p14="http://schemas.microsoft.com/office/powerpoint/2010/main" val="418937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flipV="1">
            <a:off x="0" y="0"/>
            <a:ext cx="10693400" cy="755650"/>
          </a:xfrm>
          <a:prstGeom prst="rect">
            <a:avLst/>
          </a:prstGeom>
          <a:solidFill>
            <a:srgbClr val="0F5494"/>
          </a:solidFill>
          <a:ln w="63500" algn="ctr">
            <a:solidFill>
              <a:srgbClr val="0F5494"/>
            </a:solidFill>
            <a:miter lim="800000"/>
            <a:headEnd/>
            <a:tailEnd/>
          </a:ln>
          <a:effectLst>
            <a:outerShdw dist="23000" dir="5400000" rotWithShape="0">
              <a:srgbClr val="000000">
                <a:alpha val="34998"/>
              </a:srgbClr>
            </a:outerShdw>
          </a:effectLst>
        </p:spPr>
        <p:txBody>
          <a:bodyPr lIns="103904" tIns="51952" rIns="103904" bIns="51952" anchor="ctr"/>
          <a:lstStyle>
            <a:lvl1pPr defTabSz="519113" eaLnBrk="0" hangingPunct="0">
              <a:defRPr sz="8700" b="1">
                <a:solidFill>
                  <a:srgbClr val="FFD624"/>
                </a:solidFill>
                <a:latin typeface="Verdana" pitchFamily="34" charset="0"/>
              </a:defRPr>
            </a:lvl1pPr>
            <a:lvl2pPr marL="742950" indent="-285750" defTabSz="519113" eaLnBrk="0" hangingPunct="0">
              <a:defRPr sz="8700" b="1">
                <a:solidFill>
                  <a:srgbClr val="FFD624"/>
                </a:solidFill>
                <a:latin typeface="Verdana" pitchFamily="34" charset="0"/>
              </a:defRPr>
            </a:lvl2pPr>
            <a:lvl3pPr marL="1143000" indent="-228600" defTabSz="519113" eaLnBrk="0" hangingPunct="0">
              <a:defRPr sz="8700" b="1">
                <a:solidFill>
                  <a:srgbClr val="FFD624"/>
                </a:solidFill>
                <a:latin typeface="Verdana" pitchFamily="34" charset="0"/>
              </a:defRPr>
            </a:lvl3pPr>
            <a:lvl4pPr marL="1600200" indent="-228600" defTabSz="519113" eaLnBrk="0" hangingPunct="0">
              <a:defRPr sz="8700" b="1">
                <a:solidFill>
                  <a:srgbClr val="FFD624"/>
                </a:solidFill>
                <a:latin typeface="Verdana" pitchFamily="34" charset="0"/>
              </a:defRPr>
            </a:lvl4pPr>
            <a:lvl5pPr marL="2057400" indent="-228600" defTabSz="519113" eaLnBrk="0" hangingPunct="0">
              <a:defRPr sz="8700" b="1">
                <a:solidFill>
                  <a:srgbClr val="FFD624"/>
                </a:solidFill>
                <a:latin typeface="Verdana" pitchFamily="34" charset="0"/>
              </a:defRPr>
            </a:lvl5pPr>
            <a:lvl6pPr marL="2514600" indent="-228600" defTabSz="519113" eaLnBrk="0" fontAlgn="base" hangingPunct="0">
              <a:spcBef>
                <a:spcPct val="0"/>
              </a:spcBef>
              <a:spcAft>
                <a:spcPct val="0"/>
              </a:spcAft>
              <a:defRPr sz="8700" b="1">
                <a:solidFill>
                  <a:srgbClr val="FFD624"/>
                </a:solidFill>
                <a:latin typeface="Verdana" pitchFamily="34" charset="0"/>
              </a:defRPr>
            </a:lvl6pPr>
            <a:lvl7pPr marL="2971800" indent="-228600" defTabSz="519113" eaLnBrk="0" fontAlgn="base" hangingPunct="0">
              <a:spcBef>
                <a:spcPct val="0"/>
              </a:spcBef>
              <a:spcAft>
                <a:spcPct val="0"/>
              </a:spcAft>
              <a:defRPr sz="8700" b="1">
                <a:solidFill>
                  <a:srgbClr val="FFD624"/>
                </a:solidFill>
                <a:latin typeface="Verdana" pitchFamily="34" charset="0"/>
              </a:defRPr>
            </a:lvl7pPr>
            <a:lvl8pPr marL="3429000" indent="-228600" defTabSz="519113" eaLnBrk="0" fontAlgn="base" hangingPunct="0">
              <a:spcBef>
                <a:spcPct val="0"/>
              </a:spcBef>
              <a:spcAft>
                <a:spcPct val="0"/>
              </a:spcAft>
              <a:defRPr sz="8700" b="1">
                <a:solidFill>
                  <a:srgbClr val="FFD624"/>
                </a:solidFill>
                <a:latin typeface="Verdana" pitchFamily="34" charset="0"/>
              </a:defRPr>
            </a:lvl8pPr>
            <a:lvl9pPr marL="3886200" indent="-228600" defTabSz="519113" eaLnBrk="0" fontAlgn="base" hangingPunct="0">
              <a:spcBef>
                <a:spcPct val="0"/>
              </a:spcBef>
              <a:spcAft>
                <a:spcPct val="0"/>
              </a:spcAft>
              <a:defRPr sz="8700" b="1">
                <a:solidFill>
                  <a:srgbClr val="FFD624"/>
                </a:solidFill>
                <a:latin typeface="Verdana" pitchFamily="34" charset="0"/>
              </a:defRPr>
            </a:lvl9pPr>
          </a:lstStyle>
          <a:p>
            <a:pPr algn="ctr" eaLnBrk="1" hangingPunct="1">
              <a:defRPr/>
            </a:pPr>
            <a:r>
              <a:rPr lang="en-US" altLang="en-US" smtClean="0">
                <a:solidFill>
                  <a:srgbClr val="FFFFFF"/>
                </a:solidFill>
              </a:rPr>
              <a:t>                             </a:t>
            </a:r>
          </a:p>
        </p:txBody>
      </p:sp>
      <p:pic>
        <p:nvPicPr>
          <p:cNvPr id="5" name="Picture 2" descr="C:\DOCUME~1\lenain\LOCALS~1\Temp\7zECF.tmp\LOGO-CE for RTD EN Landscape Positive Cyan.png"/>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91438" y="6732588"/>
            <a:ext cx="26225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19"/>
          <p:cNvSpPr>
            <a:spLocks noChangeArrowheads="1"/>
          </p:cNvSpPr>
          <p:nvPr userDrawn="1"/>
        </p:nvSpPr>
        <p:spPr bwMode="auto">
          <a:xfrm>
            <a:off x="492125" y="7159625"/>
            <a:ext cx="7508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64" tIns="45633" rIns="91264" bIns="45633">
            <a:spAutoFit/>
          </a:bodyPr>
          <a:lstStyle/>
          <a:p>
            <a:pPr eaLnBrk="1" hangingPunct="1"/>
            <a:fld id="{78013EFC-42A5-4F43-80E4-427A2965CF52}" type="slidenum">
              <a:rPr lang="en-GB" altLang="en-US" sz="1200" b="0">
                <a:solidFill>
                  <a:srgbClr val="0F5494"/>
                </a:solidFill>
              </a:rPr>
              <a:pPr eaLnBrk="1" hangingPunct="1"/>
              <a:t>‹#›</a:t>
            </a:fld>
            <a:endParaRPr lang="en-GB" altLang="en-US" sz="1200" b="0">
              <a:solidFill>
                <a:srgbClr val="0F5494"/>
              </a:solidFill>
            </a:endParaRPr>
          </a:p>
        </p:txBody>
      </p:sp>
      <p:sp>
        <p:nvSpPr>
          <p:cNvPr id="8" name="Rectangle 19"/>
          <p:cNvSpPr>
            <a:spLocks noChangeArrowheads="1"/>
          </p:cNvSpPr>
          <p:nvPr userDrawn="1"/>
        </p:nvSpPr>
        <p:spPr bwMode="auto">
          <a:xfrm>
            <a:off x="3690938" y="7170738"/>
            <a:ext cx="3382962"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64" tIns="45633" rIns="91264" bIns="45633">
            <a:spAutoFit/>
          </a:bodyPr>
          <a:lstStyle/>
          <a:p>
            <a:pPr algn="ctr" eaLnBrk="1" hangingPunct="1"/>
            <a:r>
              <a:rPr lang="en-GB" altLang="en-US" sz="1100" b="0">
                <a:solidFill>
                  <a:srgbClr val="00AEEF"/>
                </a:solidFill>
              </a:rPr>
              <a:t>Disclaimer: Information not legally binding</a:t>
            </a:r>
            <a:endParaRPr lang="en-GB" altLang="en-US" sz="1100" b="0"/>
          </a:p>
        </p:txBody>
      </p:sp>
      <p:sp>
        <p:nvSpPr>
          <p:cNvPr id="3" name="Text Placeholder 2"/>
          <p:cNvSpPr>
            <a:spLocks noGrp="1"/>
          </p:cNvSpPr>
          <p:nvPr>
            <p:ph type="body" sz="quarter" idx="13"/>
          </p:nvPr>
        </p:nvSpPr>
        <p:spPr>
          <a:xfrm>
            <a:off x="423306" y="1116335"/>
            <a:ext cx="9033695" cy="4502103"/>
          </a:xfrm>
          <a:prstGeom prst="rect">
            <a:avLst/>
          </a:prstGeom>
        </p:spPr>
        <p:txBody>
          <a:bodyPr/>
          <a:lstStyle>
            <a:lvl1pPr marL="0" indent="0">
              <a:buClr>
                <a:srgbClr val="00B0F0"/>
              </a:buClr>
              <a:buFont typeface="+mj-lt"/>
              <a:buNone/>
              <a:defRPr sz="2700" b="1">
                <a:solidFill>
                  <a:srgbClr val="00B0F0"/>
                </a:solidFill>
                <a:latin typeface="Verdana" pitchFamily="34" charset="0"/>
                <a:ea typeface="Verdana" pitchFamily="34" charset="0"/>
                <a:cs typeface="Verdana" pitchFamily="34" charset="0"/>
              </a:defRPr>
            </a:lvl1pPr>
            <a:lvl2pPr marL="303045" indent="-303045">
              <a:buClr>
                <a:srgbClr val="0070C0"/>
              </a:buClr>
              <a:buFont typeface="Wingdings" pitchFamily="2" charset="2"/>
              <a:buChar char="ü"/>
              <a:defRPr sz="2100" b="1">
                <a:solidFill>
                  <a:srgbClr val="0070C0"/>
                </a:solidFill>
                <a:latin typeface="Verdana" pitchFamily="34" charset="0"/>
                <a:ea typeface="Verdana" pitchFamily="34" charset="0"/>
                <a:cs typeface="Verdana" pitchFamily="34" charset="0"/>
              </a:defRPr>
            </a:lvl2pPr>
            <a:lvl3pPr marL="1296966" indent="-993918">
              <a:defRPr sz="2100" baseline="30000">
                <a:solidFill>
                  <a:schemeClr val="bg1">
                    <a:lumMod val="50000"/>
                  </a:schemeClr>
                </a:solidFill>
                <a:latin typeface="Verdana" pitchFamily="34" charset="0"/>
                <a:ea typeface="Verdana" pitchFamily="34" charset="0"/>
                <a:cs typeface="Verdana" pitchFamily="34" charset="0"/>
              </a:defRPr>
            </a:lvl3pPr>
            <a:lvl4pPr>
              <a:defRPr sz="1800">
                <a:latin typeface="Verdana" pitchFamily="34" charset="0"/>
                <a:ea typeface="Verdana" pitchFamily="34" charset="0"/>
                <a:cs typeface="Verdana" pitchFamily="34" charset="0"/>
              </a:defRPr>
            </a:lvl4pPr>
            <a:lvl5pPr>
              <a:defRPr sz="1800">
                <a:latin typeface="Verdana" pitchFamily="34" charset="0"/>
                <a:ea typeface="Verdana" pitchFamily="34" charset="0"/>
                <a:cs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Text Placeholder 7"/>
          <p:cNvSpPr>
            <a:spLocks noGrp="1"/>
          </p:cNvSpPr>
          <p:nvPr>
            <p:ph type="body" sz="quarter" idx="10"/>
          </p:nvPr>
        </p:nvSpPr>
        <p:spPr>
          <a:xfrm>
            <a:off x="440016" y="108223"/>
            <a:ext cx="9612921" cy="1008168"/>
          </a:xfrm>
          <a:prstGeom prst="rect">
            <a:avLst/>
          </a:prstGeom>
        </p:spPr>
        <p:txBody>
          <a:bodyPr/>
          <a:lstStyle>
            <a:lvl1pPr algn="l">
              <a:defRPr sz="3200" b="1">
                <a:solidFill>
                  <a:srgbClr val="FFE161"/>
                </a:solidFill>
                <a:latin typeface="Verdana" pitchFamily="34" charset="0"/>
                <a:ea typeface="Verdana" pitchFamily="34" charset="0"/>
                <a:cs typeface="Verdana" pitchFamily="34" charset="0"/>
              </a:defRPr>
            </a:lvl1pPr>
            <a:lvl2pPr algn="ctr">
              <a:defRPr sz="1800" b="1">
                <a:solidFill>
                  <a:srgbClr val="0070C0"/>
                </a:solidFill>
                <a:latin typeface="Verdana" pitchFamily="34" charset="0"/>
                <a:ea typeface="Verdana" pitchFamily="34" charset="0"/>
                <a:cs typeface="Verdana" pitchFamily="34" charset="0"/>
              </a:defRPr>
            </a:lvl2pPr>
            <a:lvl3pPr>
              <a:defRPr>
                <a:latin typeface="Verdana" pitchFamily="34" charset="0"/>
                <a:ea typeface="Verdana" pitchFamily="34" charset="0"/>
                <a:cs typeface="Verdana" pitchFamily="34" charset="0"/>
              </a:defRPr>
            </a:lvl3pPr>
            <a:lvl4pPr>
              <a:defRPr>
                <a:latin typeface="Verdana" pitchFamily="34" charset="0"/>
                <a:ea typeface="Verdana" pitchFamily="34" charset="0"/>
                <a:cs typeface="Verdana" pitchFamily="34" charset="0"/>
              </a:defRPr>
            </a:lvl4pPr>
            <a:lvl5pPr>
              <a:defRPr>
                <a:latin typeface="Verdana" pitchFamily="34" charset="0"/>
                <a:ea typeface="Verdana" pitchFamily="34" charset="0"/>
                <a:cs typeface="Verdana" pitchFamily="34" charset="0"/>
              </a:defRPr>
            </a:lvl5pPr>
          </a:lstStyle>
          <a:p>
            <a:pPr lvl="0"/>
            <a:r>
              <a:rPr lang="en-US" dirty="0" smtClean="0"/>
              <a:t>Click to edit Master text styles</a:t>
            </a:r>
          </a:p>
        </p:txBody>
      </p:sp>
    </p:spTree>
    <p:extLst>
      <p:ext uri="{BB962C8B-B14F-4D97-AF65-F5344CB8AC3E}">
        <p14:creationId xmlns:p14="http://schemas.microsoft.com/office/powerpoint/2010/main" val="1706237550"/>
      </p:ext>
    </p:extLst>
  </p:cSld>
  <p:clrMapOvr>
    <a:masterClrMapping/>
  </p:clrMapOvr>
  <p:transition spd="slow">
    <p:split orient="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241425"/>
            <a:ext cx="10693400" cy="6319838"/>
          </a:xfrm>
          <a:prstGeom prst="rect">
            <a:avLst/>
          </a:prstGeom>
          <a:solidFill>
            <a:srgbClr val="0F5494"/>
          </a:solidFill>
          <a:ln w="63500" algn="ctr">
            <a:solidFill>
              <a:srgbClr val="0F5494"/>
            </a:solidFill>
            <a:miter lim="800000"/>
            <a:headEnd/>
            <a:tailEnd/>
          </a:ln>
          <a:effectLst>
            <a:outerShdw dist="23000" dir="5400000" rotWithShape="0">
              <a:srgbClr val="000000">
                <a:alpha val="34998"/>
              </a:srgbClr>
            </a:outerShdw>
          </a:effectLst>
        </p:spPr>
        <p:txBody>
          <a:bodyPr lIns="103941" tIns="51970" rIns="103941" bIns="51970" anchor="ctr"/>
          <a:lstStyle>
            <a:lvl1pPr defTabSz="519113" eaLnBrk="0" hangingPunct="0">
              <a:defRPr sz="8700" b="1">
                <a:solidFill>
                  <a:srgbClr val="FFD624"/>
                </a:solidFill>
                <a:latin typeface="Verdana" pitchFamily="34" charset="0"/>
              </a:defRPr>
            </a:lvl1pPr>
            <a:lvl2pPr marL="742950" indent="-285750" defTabSz="519113" eaLnBrk="0" hangingPunct="0">
              <a:defRPr sz="8700" b="1">
                <a:solidFill>
                  <a:srgbClr val="FFD624"/>
                </a:solidFill>
                <a:latin typeface="Verdana" pitchFamily="34" charset="0"/>
              </a:defRPr>
            </a:lvl2pPr>
            <a:lvl3pPr marL="1143000" indent="-228600" defTabSz="519113" eaLnBrk="0" hangingPunct="0">
              <a:defRPr sz="8700" b="1">
                <a:solidFill>
                  <a:srgbClr val="FFD624"/>
                </a:solidFill>
                <a:latin typeface="Verdana" pitchFamily="34" charset="0"/>
              </a:defRPr>
            </a:lvl3pPr>
            <a:lvl4pPr marL="1600200" indent="-228600" defTabSz="519113" eaLnBrk="0" hangingPunct="0">
              <a:defRPr sz="8700" b="1">
                <a:solidFill>
                  <a:srgbClr val="FFD624"/>
                </a:solidFill>
                <a:latin typeface="Verdana" pitchFamily="34" charset="0"/>
              </a:defRPr>
            </a:lvl4pPr>
            <a:lvl5pPr marL="2057400" indent="-228600" defTabSz="519113" eaLnBrk="0" hangingPunct="0">
              <a:defRPr sz="8700" b="1">
                <a:solidFill>
                  <a:srgbClr val="FFD624"/>
                </a:solidFill>
                <a:latin typeface="Verdana" pitchFamily="34" charset="0"/>
              </a:defRPr>
            </a:lvl5pPr>
            <a:lvl6pPr marL="2514600" indent="-228600" defTabSz="519113" eaLnBrk="0" fontAlgn="base" hangingPunct="0">
              <a:spcBef>
                <a:spcPct val="0"/>
              </a:spcBef>
              <a:spcAft>
                <a:spcPct val="0"/>
              </a:spcAft>
              <a:defRPr sz="8700" b="1">
                <a:solidFill>
                  <a:srgbClr val="FFD624"/>
                </a:solidFill>
                <a:latin typeface="Verdana" pitchFamily="34" charset="0"/>
              </a:defRPr>
            </a:lvl6pPr>
            <a:lvl7pPr marL="2971800" indent="-228600" defTabSz="519113" eaLnBrk="0" fontAlgn="base" hangingPunct="0">
              <a:spcBef>
                <a:spcPct val="0"/>
              </a:spcBef>
              <a:spcAft>
                <a:spcPct val="0"/>
              </a:spcAft>
              <a:defRPr sz="8700" b="1">
                <a:solidFill>
                  <a:srgbClr val="FFD624"/>
                </a:solidFill>
                <a:latin typeface="Verdana" pitchFamily="34" charset="0"/>
              </a:defRPr>
            </a:lvl7pPr>
            <a:lvl8pPr marL="3429000" indent="-228600" defTabSz="519113" eaLnBrk="0" fontAlgn="base" hangingPunct="0">
              <a:spcBef>
                <a:spcPct val="0"/>
              </a:spcBef>
              <a:spcAft>
                <a:spcPct val="0"/>
              </a:spcAft>
              <a:defRPr sz="8700" b="1">
                <a:solidFill>
                  <a:srgbClr val="FFD624"/>
                </a:solidFill>
                <a:latin typeface="Verdana" pitchFamily="34" charset="0"/>
              </a:defRPr>
            </a:lvl8pPr>
            <a:lvl9pPr marL="3886200" indent="-228600" defTabSz="519113" eaLnBrk="0" fontAlgn="base" hangingPunct="0">
              <a:spcBef>
                <a:spcPct val="0"/>
              </a:spcBef>
              <a:spcAft>
                <a:spcPct val="0"/>
              </a:spcAft>
              <a:defRPr sz="8700" b="1">
                <a:solidFill>
                  <a:srgbClr val="FFD624"/>
                </a:solidFill>
                <a:latin typeface="Verdana" pitchFamily="34" charset="0"/>
              </a:defRPr>
            </a:lvl9pPr>
          </a:lstStyle>
          <a:p>
            <a:pPr algn="ctr">
              <a:buClr>
                <a:srgbClr val="000000"/>
              </a:buClr>
              <a:buSzPct val="100000"/>
              <a:buFont typeface="Times New Roman" pitchFamily="18" charset="0"/>
              <a:buNone/>
              <a:defRPr/>
            </a:pPr>
            <a:r>
              <a:rPr lang="en-US" altLang="en-US" sz="2700" smtClean="0">
                <a:solidFill>
                  <a:srgbClr val="FFFFFF"/>
                </a:solidFill>
                <a:latin typeface="Calibri" pitchFamily="34" charset="0"/>
              </a:rPr>
              <a:t>                             </a:t>
            </a:r>
          </a:p>
        </p:txBody>
      </p:sp>
      <p:pic>
        <p:nvPicPr>
          <p:cNvPr id="5" name="Picture 3" descr="C:\DOCUME~1\lenain\LOCALS~1\Temp\7zECC.tmp\Footer Box RTD EN Cyan.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33950" y="7097713"/>
            <a:ext cx="803275"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1831975" y="2413000"/>
            <a:ext cx="8315325" cy="105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941" tIns="51970" rIns="103941" bIns="51970">
            <a:spAutoFit/>
          </a:bodyPr>
          <a:lstStyle>
            <a:lvl1pPr>
              <a:defRPr sz="2400" b="1">
                <a:solidFill>
                  <a:schemeClr val="bg1"/>
                </a:solidFill>
                <a:latin typeface="Calibri" pitchFamily="34" charset="0"/>
              </a:defRPr>
            </a:lvl1pPr>
            <a:lvl2pPr marL="742950" indent="-285750">
              <a:defRPr sz="2400" b="1">
                <a:solidFill>
                  <a:schemeClr val="bg1"/>
                </a:solidFill>
                <a:latin typeface="Calibri" pitchFamily="34" charset="0"/>
              </a:defRPr>
            </a:lvl2pPr>
            <a:lvl3pPr marL="1143000" indent="-228600">
              <a:defRPr sz="2400" b="1">
                <a:solidFill>
                  <a:schemeClr val="bg1"/>
                </a:solidFill>
                <a:latin typeface="Calibri" pitchFamily="34" charset="0"/>
              </a:defRPr>
            </a:lvl3pPr>
            <a:lvl4pPr marL="1600200" indent="-228600">
              <a:defRPr sz="2400" b="1">
                <a:solidFill>
                  <a:schemeClr val="bg1"/>
                </a:solidFill>
                <a:latin typeface="Calibri" pitchFamily="34" charset="0"/>
              </a:defRPr>
            </a:lvl4pPr>
            <a:lvl5pPr marL="2057400" indent="-228600">
              <a:defRPr sz="2400" b="1">
                <a:solidFill>
                  <a:schemeClr val="bg1"/>
                </a:solidFill>
                <a:latin typeface="Calibri" pitchFamily="34" charset="0"/>
              </a:defRPr>
            </a:lvl5pPr>
            <a:lvl6pPr marL="2514600" indent="-228600" defTabSz="393700" eaLnBrk="0" fontAlgn="base" hangingPunct="0">
              <a:spcBef>
                <a:spcPct val="0"/>
              </a:spcBef>
              <a:spcAft>
                <a:spcPct val="0"/>
              </a:spcAft>
              <a:buClr>
                <a:srgbClr val="000000"/>
              </a:buClr>
              <a:buSzPct val="100000"/>
              <a:buFont typeface="Times New Roman" pitchFamily="18" charset="0"/>
              <a:defRPr sz="2400" b="1">
                <a:solidFill>
                  <a:schemeClr val="bg1"/>
                </a:solidFill>
                <a:latin typeface="Calibri" pitchFamily="34" charset="0"/>
              </a:defRPr>
            </a:lvl6pPr>
            <a:lvl7pPr marL="2971800" indent="-228600" defTabSz="393700" eaLnBrk="0" fontAlgn="base" hangingPunct="0">
              <a:spcBef>
                <a:spcPct val="0"/>
              </a:spcBef>
              <a:spcAft>
                <a:spcPct val="0"/>
              </a:spcAft>
              <a:buClr>
                <a:srgbClr val="000000"/>
              </a:buClr>
              <a:buSzPct val="100000"/>
              <a:buFont typeface="Times New Roman" pitchFamily="18" charset="0"/>
              <a:defRPr sz="2400" b="1">
                <a:solidFill>
                  <a:schemeClr val="bg1"/>
                </a:solidFill>
                <a:latin typeface="Calibri" pitchFamily="34" charset="0"/>
              </a:defRPr>
            </a:lvl7pPr>
            <a:lvl8pPr marL="3429000" indent="-228600" defTabSz="393700" eaLnBrk="0" fontAlgn="base" hangingPunct="0">
              <a:spcBef>
                <a:spcPct val="0"/>
              </a:spcBef>
              <a:spcAft>
                <a:spcPct val="0"/>
              </a:spcAft>
              <a:buClr>
                <a:srgbClr val="000000"/>
              </a:buClr>
              <a:buSzPct val="100000"/>
              <a:buFont typeface="Times New Roman" pitchFamily="18" charset="0"/>
              <a:defRPr sz="2400" b="1">
                <a:solidFill>
                  <a:schemeClr val="bg1"/>
                </a:solidFill>
                <a:latin typeface="Calibri" pitchFamily="34" charset="0"/>
              </a:defRPr>
            </a:lvl8pPr>
            <a:lvl9pPr marL="3886200" indent="-228600" defTabSz="393700" eaLnBrk="0" fontAlgn="base" hangingPunct="0">
              <a:spcBef>
                <a:spcPct val="0"/>
              </a:spcBef>
              <a:spcAft>
                <a:spcPct val="0"/>
              </a:spcAft>
              <a:buClr>
                <a:srgbClr val="000000"/>
              </a:buClr>
              <a:buSzPct val="100000"/>
              <a:buFont typeface="Times New Roman" pitchFamily="18" charset="0"/>
              <a:defRPr sz="2400" b="1">
                <a:solidFill>
                  <a:schemeClr val="bg1"/>
                </a:solidFill>
                <a:latin typeface="Calibri" pitchFamily="34" charset="0"/>
              </a:defRPr>
            </a:lvl9pPr>
          </a:lstStyle>
          <a:p>
            <a:pPr defTabSz="447511">
              <a:buClr>
                <a:srgbClr val="000000"/>
              </a:buClr>
              <a:buSzPct val="100000"/>
              <a:buFont typeface="Times New Roman" pitchFamily="18" charset="0"/>
              <a:buNone/>
              <a:defRPr/>
            </a:pPr>
            <a:r>
              <a:rPr lang="en-GB" sz="6200" dirty="0" smtClean="0">
                <a:solidFill>
                  <a:srgbClr val="FFD624"/>
                </a:solidFill>
                <a:latin typeface="Verdana" pitchFamily="34" charset="0"/>
                <a:ea typeface="Verdana" pitchFamily="34" charset="0"/>
                <a:cs typeface="Verdana" pitchFamily="34" charset="0"/>
              </a:rPr>
              <a:t>HORIZON 2020</a:t>
            </a:r>
          </a:p>
        </p:txBody>
      </p:sp>
      <p:grpSp>
        <p:nvGrpSpPr>
          <p:cNvPr id="7" name="Group 7"/>
          <p:cNvGrpSpPr>
            <a:grpSpLocks/>
          </p:cNvGrpSpPr>
          <p:nvPr userDrawn="1"/>
        </p:nvGrpSpPr>
        <p:grpSpPr bwMode="auto">
          <a:xfrm>
            <a:off x="-11113" y="1241425"/>
            <a:ext cx="10693401" cy="2860675"/>
            <a:chOff x="-9525" y="1125538"/>
            <a:chExt cx="9144000" cy="2595563"/>
          </a:xfrm>
        </p:grpSpPr>
        <p:pic>
          <p:nvPicPr>
            <p:cNvPr id="8"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525" y="1125538"/>
              <a:ext cx="9144000" cy="259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txBox="1">
              <a:spLocks/>
            </p:cNvSpPr>
            <p:nvPr userDrawn="1"/>
          </p:nvSpPr>
          <p:spPr bwMode="auto">
            <a:xfrm>
              <a:off x="4219032" y="2087711"/>
              <a:ext cx="4673811" cy="86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9263">
                <a:defRPr>
                  <a:solidFill>
                    <a:schemeClr val="tx1"/>
                  </a:solidFill>
                  <a:latin typeface="Arial" charset="0"/>
                </a:defRPr>
              </a:lvl1pPr>
              <a:lvl2pPr marL="742950" indent="-285750" defTabSz="449263">
                <a:defRPr>
                  <a:solidFill>
                    <a:schemeClr val="tx1"/>
                  </a:solidFill>
                  <a:latin typeface="Arial" charset="0"/>
                </a:defRPr>
              </a:lvl2pPr>
              <a:lvl3pPr marL="1143000" indent="-228600" defTabSz="449263">
                <a:defRPr>
                  <a:solidFill>
                    <a:schemeClr val="tx1"/>
                  </a:solidFill>
                  <a:latin typeface="Arial" charset="0"/>
                </a:defRPr>
              </a:lvl3pPr>
              <a:lvl4pPr marL="1600200" indent="-228600" defTabSz="449263">
                <a:defRPr>
                  <a:solidFill>
                    <a:schemeClr val="tx1"/>
                  </a:solidFill>
                  <a:latin typeface="Arial" charset="0"/>
                </a:defRPr>
              </a:lvl4pPr>
              <a:lvl5pPr marL="2057400" indent="-228600" defTabSz="449263">
                <a:defRPr>
                  <a:solidFill>
                    <a:schemeClr val="tx1"/>
                  </a:solidFill>
                  <a:latin typeface="Arial" charset="0"/>
                </a:defRPr>
              </a:lvl5pPr>
              <a:lvl6pPr marL="2514600" indent="-228600" defTabSz="449263" fontAlgn="base">
                <a:spcBef>
                  <a:spcPct val="0"/>
                </a:spcBef>
                <a:spcAft>
                  <a:spcPct val="0"/>
                </a:spcAft>
                <a:defRPr>
                  <a:solidFill>
                    <a:schemeClr val="tx1"/>
                  </a:solidFill>
                  <a:latin typeface="Arial" charset="0"/>
                </a:defRPr>
              </a:lvl6pPr>
              <a:lvl7pPr marL="2971800" indent="-228600" defTabSz="449263" fontAlgn="base">
                <a:spcBef>
                  <a:spcPct val="0"/>
                </a:spcBef>
                <a:spcAft>
                  <a:spcPct val="0"/>
                </a:spcAft>
                <a:defRPr>
                  <a:solidFill>
                    <a:schemeClr val="tx1"/>
                  </a:solidFill>
                  <a:latin typeface="Arial" charset="0"/>
                </a:defRPr>
              </a:lvl7pPr>
              <a:lvl8pPr marL="3429000" indent="-228600" defTabSz="449263" fontAlgn="base">
                <a:spcBef>
                  <a:spcPct val="0"/>
                </a:spcBef>
                <a:spcAft>
                  <a:spcPct val="0"/>
                </a:spcAft>
                <a:defRPr>
                  <a:solidFill>
                    <a:schemeClr val="tx1"/>
                  </a:solidFill>
                  <a:latin typeface="Arial" charset="0"/>
                </a:defRPr>
              </a:lvl8pPr>
              <a:lvl9pPr marL="3886200" indent="-228600" defTabSz="449263" fontAlgn="base">
                <a:spcBef>
                  <a:spcPct val="0"/>
                </a:spcBef>
                <a:spcAft>
                  <a:spcPct val="0"/>
                </a:spcAft>
                <a:defRPr>
                  <a:solidFill>
                    <a:schemeClr val="tx1"/>
                  </a:solidFill>
                  <a:latin typeface="Arial" charset="0"/>
                </a:defRPr>
              </a:lvl9pPr>
            </a:lstStyle>
            <a:p>
              <a:pPr>
                <a:buClr>
                  <a:srgbClr val="000000"/>
                </a:buClr>
                <a:buSzPct val="100000"/>
                <a:buFont typeface="Times New Roman" pitchFamily="18" charset="0"/>
                <a:buNone/>
                <a:defRPr/>
              </a:pPr>
              <a:r>
                <a:rPr lang="en-GB" sz="5500" dirty="0" smtClean="0">
                  <a:solidFill>
                    <a:srgbClr val="FFE161"/>
                  </a:solidFill>
                  <a:latin typeface="EC Square Sans Pro Medium" pitchFamily="34" charset="0"/>
                  <a:ea typeface="Verdana" pitchFamily="34" charset="0"/>
                  <a:cs typeface="Verdana" pitchFamily="34" charset="0"/>
                </a:rPr>
                <a:t>HORIZON 2020</a:t>
              </a:r>
            </a:p>
          </p:txBody>
        </p:sp>
      </p:grpSp>
      <p:pic>
        <p:nvPicPr>
          <p:cNvPr id="11" name="Picture 2" descr="C:\DOCUME~1\lenain\LOCALS~1\Temp\7zECB.tmp\LOGO-CE for RTD EN Positive Cyan.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86250" y="357188"/>
            <a:ext cx="2119313"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Placeholder 12"/>
          <p:cNvSpPr>
            <a:spLocks noGrp="1"/>
          </p:cNvSpPr>
          <p:nvPr>
            <p:ph type="body" sz="quarter" idx="11"/>
          </p:nvPr>
        </p:nvSpPr>
        <p:spPr>
          <a:xfrm>
            <a:off x="288939" y="4595837"/>
            <a:ext cx="10115569" cy="973186"/>
          </a:xfrm>
          <a:prstGeom prst="rect">
            <a:avLst/>
          </a:prstGeom>
        </p:spPr>
        <p:txBody>
          <a:bodyPr lIns="103941" tIns="51970" rIns="103941" bIns="51970"/>
          <a:lstStyle>
            <a:lvl1pPr marL="0" marR="0" indent="0" algn="ctr" defTabSz="447511" rtl="0" eaLnBrk="0" fontAlgn="base" latinLnBrk="0" hangingPunct="0">
              <a:lnSpc>
                <a:spcPct val="100000"/>
              </a:lnSpc>
              <a:spcBef>
                <a:spcPct val="0"/>
              </a:spcBef>
              <a:spcAft>
                <a:spcPct val="0"/>
              </a:spcAft>
              <a:buClr>
                <a:srgbClr val="000000"/>
              </a:buClr>
              <a:buSzPct val="100000"/>
              <a:buFont typeface="Times New Roman" pitchFamily="18" charset="0"/>
              <a:buNone/>
              <a:tabLst/>
              <a:defRPr sz="2700" b="1" baseline="0">
                <a:solidFill>
                  <a:schemeClr val="bg1"/>
                </a:solidFill>
                <a:latin typeface="Verdana" pitchFamily="34" charset="0"/>
                <a:ea typeface="Verdana" pitchFamily="34" charset="0"/>
                <a:cs typeface="Verdana" pitchFamily="34" charset="0"/>
              </a:defRPr>
            </a:lvl1pPr>
          </a:lstStyle>
          <a:p>
            <a:pPr lvl="0"/>
            <a:r>
              <a:rPr lang="en-US" dirty="0" smtClean="0"/>
              <a:t>Click to edit Master text styles</a:t>
            </a:r>
          </a:p>
        </p:txBody>
      </p:sp>
      <p:sp>
        <p:nvSpPr>
          <p:cNvPr id="10" name="Text Placeholder 9"/>
          <p:cNvSpPr>
            <a:spLocks noGrp="1"/>
          </p:cNvSpPr>
          <p:nvPr>
            <p:ph type="body" sz="quarter" idx="12"/>
          </p:nvPr>
        </p:nvSpPr>
        <p:spPr>
          <a:xfrm>
            <a:off x="2798663" y="6159890"/>
            <a:ext cx="5094217" cy="434827"/>
          </a:xfrm>
          <a:prstGeom prst="rect">
            <a:avLst/>
          </a:prstGeom>
        </p:spPr>
        <p:txBody>
          <a:bodyPr lIns="103941" tIns="51970" rIns="103941" bIns="51970"/>
          <a:lstStyle>
            <a:lvl1pPr algn="ctr">
              <a:defRPr sz="2100" baseline="0">
                <a:solidFill>
                  <a:schemeClr val="bg1"/>
                </a:solidFill>
                <a:latin typeface="Verdana" pitchFamily="34" charset="0"/>
                <a:ea typeface="Verdana" pitchFamily="34" charset="0"/>
                <a:cs typeface="Verdana" pitchFamily="34" charset="0"/>
              </a:defRPr>
            </a:lvl1pPr>
          </a:lstStyle>
          <a:p>
            <a:pPr lvl="0"/>
            <a:r>
              <a:rPr lang="en-US" smtClean="0"/>
              <a:t>Click to edit Master text styles</a:t>
            </a:r>
          </a:p>
        </p:txBody>
      </p:sp>
    </p:spTree>
    <p:extLst>
      <p:ext uri="{BB962C8B-B14F-4D97-AF65-F5344CB8AC3E}">
        <p14:creationId xmlns:p14="http://schemas.microsoft.com/office/powerpoint/2010/main" val="41681241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flipV="1">
            <a:off x="0" y="0"/>
            <a:ext cx="10693400" cy="1241425"/>
          </a:xfrm>
          <a:prstGeom prst="rect">
            <a:avLst/>
          </a:prstGeom>
          <a:solidFill>
            <a:srgbClr val="0F5494"/>
          </a:solidFill>
          <a:ln w="63500" algn="ctr">
            <a:solidFill>
              <a:srgbClr val="0F5494"/>
            </a:solidFill>
            <a:miter lim="800000"/>
            <a:headEnd/>
            <a:tailEnd/>
          </a:ln>
          <a:effectLst>
            <a:outerShdw dist="23000" dir="5400000" rotWithShape="0">
              <a:srgbClr val="000000">
                <a:alpha val="34998"/>
              </a:srgbClr>
            </a:outerShdw>
          </a:effectLst>
        </p:spPr>
        <p:txBody>
          <a:bodyPr lIns="103941" tIns="51970" rIns="103941" bIns="51970" anchor="ctr"/>
          <a:lstStyle>
            <a:lvl1pPr defTabSz="519113" eaLnBrk="0" hangingPunct="0">
              <a:defRPr sz="8700" b="1">
                <a:solidFill>
                  <a:srgbClr val="FFD624"/>
                </a:solidFill>
                <a:latin typeface="Verdana" pitchFamily="34" charset="0"/>
              </a:defRPr>
            </a:lvl1pPr>
            <a:lvl2pPr marL="742950" indent="-285750" defTabSz="519113" eaLnBrk="0" hangingPunct="0">
              <a:defRPr sz="8700" b="1">
                <a:solidFill>
                  <a:srgbClr val="FFD624"/>
                </a:solidFill>
                <a:latin typeface="Verdana" pitchFamily="34" charset="0"/>
              </a:defRPr>
            </a:lvl2pPr>
            <a:lvl3pPr marL="1143000" indent="-228600" defTabSz="519113" eaLnBrk="0" hangingPunct="0">
              <a:defRPr sz="8700" b="1">
                <a:solidFill>
                  <a:srgbClr val="FFD624"/>
                </a:solidFill>
                <a:latin typeface="Verdana" pitchFamily="34" charset="0"/>
              </a:defRPr>
            </a:lvl3pPr>
            <a:lvl4pPr marL="1600200" indent="-228600" defTabSz="519113" eaLnBrk="0" hangingPunct="0">
              <a:defRPr sz="8700" b="1">
                <a:solidFill>
                  <a:srgbClr val="FFD624"/>
                </a:solidFill>
                <a:latin typeface="Verdana" pitchFamily="34" charset="0"/>
              </a:defRPr>
            </a:lvl4pPr>
            <a:lvl5pPr marL="2057400" indent="-228600" defTabSz="519113" eaLnBrk="0" hangingPunct="0">
              <a:defRPr sz="8700" b="1">
                <a:solidFill>
                  <a:srgbClr val="FFD624"/>
                </a:solidFill>
                <a:latin typeface="Verdana" pitchFamily="34" charset="0"/>
              </a:defRPr>
            </a:lvl5pPr>
            <a:lvl6pPr marL="2514600" indent="-228600" defTabSz="519113" eaLnBrk="0" fontAlgn="base" hangingPunct="0">
              <a:spcBef>
                <a:spcPct val="0"/>
              </a:spcBef>
              <a:spcAft>
                <a:spcPct val="0"/>
              </a:spcAft>
              <a:defRPr sz="8700" b="1">
                <a:solidFill>
                  <a:srgbClr val="FFD624"/>
                </a:solidFill>
                <a:latin typeface="Verdana" pitchFamily="34" charset="0"/>
              </a:defRPr>
            </a:lvl6pPr>
            <a:lvl7pPr marL="2971800" indent="-228600" defTabSz="519113" eaLnBrk="0" fontAlgn="base" hangingPunct="0">
              <a:spcBef>
                <a:spcPct val="0"/>
              </a:spcBef>
              <a:spcAft>
                <a:spcPct val="0"/>
              </a:spcAft>
              <a:defRPr sz="8700" b="1">
                <a:solidFill>
                  <a:srgbClr val="FFD624"/>
                </a:solidFill>
                <a:latin typeface="Verdana" pitchFamily="34" charset="0"/>
              </a:defRPr>
            </a:lvl7pPr>
            <a:lvl8pPr marL="3429000" indent="-228600" defTabSz="519113" eaLnBrk="0" fontAlgn="base" hangingPunct="0">
              <a:spcBef>
                <a:spcPct val="0"/>
              </a:spcBef>
              <a:spcAft>
                <a:spcPct val="0"/>
              </a:spcAft>
              <a:defRPr sz="8700" b="1">
                <a:solidFill>
                  <a:srgbClr val="FFD624"/>
                </a:solidFill>
                <a:latin typeface="Verdana" pitchFamily="34" charset="0"/>
              </a:defRPr>
            </a:lvl8pPr>
            <a:lvl9pPr marL="3886200" indent="-228600" defTabSz="519113" eaLnBrk="0" fontAlgn="base" hangingPunct="0">
              <a:spcBef>
                <a:spcPct val="0"/>
              </a:spcBef>
              <a:spcAft>
                <a:spcPct val="0"/>
              </a:spcAft>
              <a:defRPr sz="8700" b="1">
                <a:solidFill>
                  <a:srgbClr val="FFD624"/>
                </a:solidFill>
                <a:latin typeface="Verdana" pitchFamily="34" charset="0"/>
              </a:defRPr>
            </a:lvl9pPr>
          </a:lstStyle>
          <a:p>
            <a:pPr algn="ctr">
              <a:buClr>
                <a:srgbClr val="000000"/>
              </a:buClr>
              <a:buSzPct val="100000"/>
              <a:buFont typeface="Times New Roman" pitchFamily="18" charset="0"/>
              <a:buNone/>
              <a:defRPr/>
            </a:pPr>
            <a:r>
              <a:rPr lang="en-US" altLang="en-US" sz="2700" smtClean="0">
                <a:solidFill>
                  <a:srgbClr val="FFFFFF"/>
                </a:solidFill>
                <a:latin typeface="Calibri" pitchFamily="34" charset="0"/>
              </a:rPr>
              <a:t>                             </a:t>
            </a:r>
          </a:p>
        </p:txBody>
      </p:sp>
      <p:pic>
        <p:nvPicPr>
          <p:cNvPr id="6" name="Picture 2" descr="C:\DOCUME~1\lenain\LOCALS~1\Temp\7zECF.tmp\LOGO-CE for RTD EN Landscape Positive Cyan.png"/>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91438" y="6550025"/>
            <a:ext cx="26225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4"/>
          <p:cNvSpPr>
            <a:spLocks noGrp="1"/>
          </p:cNvSpPr>
          <p:nvPr>
            <p:ph type="body" sz="quarter" idx="11"/>
          </p:nvPr>
        </p:nvSpPr>
        <p:spPr>
          <a:xfrm>
            <a:off x="423280" y="1712007"/>
            <a:ext cx="9891395" cy="4589165"/>
          </a:xfrm>
          <a:prstGeom prst="rect">
            <a:avLst/>
          </a:prstGeom>
        </p:spPr>
        <p:txBody>
          <a:bodyPr lIns="103941" tIns="51970" rIns="103941" bIns="51970"/>
          <a:lstStyle>
            <a:lvl1pPr marL="0" indent="0">
              <a:defRPr sz="2100" b="0">
                <a:solidFill>
                  <a:srgbClr val="0070C0"/>
                </a:solidFill>
                <a:latin typeface="Verdana" pitchFamily="34" charset="0"/>
                <a:ea typeface="Verdana" pitchFamily="34" charset="0"/>
                <a:cs typeface="Verdana" pitchFamily="34" charset="0"/>
              </a:defRPr>
            </a:lvl1pPr>
            <a:lvl2pPr marL="0" indent="0">
              <a:defRPr sz="1600">
                <a:latin typeface="Verdana" pitchFamily="34" charset="0"/>
                <a:ea typeface="Verdana" pitchFamily="34" charset="0"/>
                <a:cs typeface="Verdana" pitchFamily="34" charset="0"/>
              </a:defRPr>
            </a:lvl2pPr>
            <a:lvl3pPr marL="0" indent="0">
              <a:defRPr sz="1600">
                <a:latin typeface="Verdana" pitchFamily="34" charset="0"/>
                <a:ea typeface="Verdana" pitchFamily="34" charset="0"/>
                <a:cs typeface="Verdana" pitchFamily="34" charset="0"/>
              </a:defRPr>
            </a:lvl3pPr>
            <a:lvl4pPr marL="0" indent="0">
              <a:defRPr sz="1600">
                <a:latin typeface="Verdana" pitchFamily="34" charset="0"/>
                <a:ea typeface="Verdana" pitchFamily="34" charset="0"/>
                <a:cs typeface="Verdana" pitchFamily="34" charset="0"/>
              </a:defRPr>
            </a:lvl4pPr>
            <a:lvl5pPr marL="0" indent="0">
              <a:defRPr sz="1600">
                <a:latin typeface="Verdana" pitchFamily="34" charset="0"/>
                <a:ea typeface="Verdana" pitchFamily="34" charset="0"/>
                <a:cs typeface="Verdana" pitchFamily="34" charset="0"/>
              </a:defRPr>
            </a:lvl5pPr>
          </a:lstStyle>
          <a:p>
            <a:pPr lvl="0"/>
            <a:r>
              <a:rPr lang="en-US" dirty="0" smtClean="0"/>
              <a:t>Click to edit Master text styles</a:t>
            </a:r>
          </a:p>
        </p:txBody>
      </p:sp>
      <p:sp>
        <p:nvSpPr>
          <p:cNvPr id="3" name="Text Placeholder 2"/>
          <p:cNvSpPr>
            <a:spLocks noGrp="1"/>
          </p:cNvSpPr>
          <p:nvPr>
            <p:ph type="body" sz="quarter" idx="12"/>
          </p:nvPr>
        </p:nvSpPr>
        <p:spPr>
          <a:xfrm>
            <a:off x="434419" y="441978"/>
            <a:ext cx="9668616" cy="841877"/>
          </a:xfrm>
          <a:prstGeom prst="rect">
            <a:avLst/>
          </a:prstGeom>
        </p:spPr>
        <p:txBody>
          <a:bodyPr lIns="103941" tIns="51970" rIns="103941" bIns="51970"/>
          <a:lstStyle>
            <a:lvl1pPr>
              <a:defRPr sz="3000" b="1">
                <a:solidFill>
                  <a:srgbClr val="FFE161"/>
                </a:solidFill>
                <a:latin typeface="Verdana" pitchFamily="34" charset="0"/>
                <a:ea typeface="Verdana" pitchFamily="34" charset="0"/>
                <a:cs typeface="Verdana" pitchFamily="34" charset="0"/>
              </a:defRPr>
            </a:lvl1pPr>
          </a:lstStyle>
          <a:p>
            <a:pPr lvl="0"/>
            <a:r>
              <a:rPr lang="en-US" dirty="0" smtClean="0"/>
              <a:t>Click to edit Master text styles</a:t>
            </a:r>
            <a:endParaRPr lang="en-GB" dirty="0"/>
          </a:p>
        </p:txBody>
      </p:sp>
    </p:spTree>
    <p:extLst>
      <p:ext uri="{BB962C8B-B14F-4D97-AF65-F5344CB8AC3E}">
        <p14:creationId xmlns:p14="http://schemas.microsoft.com/office/powerpoint/2010/main" val="36432749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flipV="1">
            <a:off x="0" y="0"/>
            <a:ext cx="10693400" cy="1241425"/>
          </a:xfrm>
          <a:prstGeom prst="rect">
            <a:avLst/>
          </a:prstGeom>
          <a:solidFill>
            <a:srgbClr val="0F5494"/>
          </a:solidFill>
          <a:ln w="63500" algn="ctr">
            <a:solidFill>
              <a:srgbClr val="0F5494"/>
            </a:solidFill>
            <a:miter lim="800000"/>
            <a:headEnd/>
            <a:tailEnd/>
          </a:ln>
          <a:effectLst>
            <a:outerShdw dist="23000" dir="5400000" rotWithShape="0">
              <a:srgbClr val="000000">
                <a:alpha val="34998"/>
              </a:srgbClr>
            </a:outerShdw>
          </a:effectLst>
        </p:spPr>
        <p:txBody>
          <a:bodyPr lIns="103941" tIns="51970" rIns="103941" bIns="51970" anchor="ctr"/>
          <a:lstStyle>
            <a:lvl1pPr defTabSz="519113" eaLnBrk="0" hangingPunct="0">
              <a:defRPr sz="8700" b="1">
                <a:solidFill>
                  <a:srgbClr val="FFD624"/>
                </a:solidFill>
                <a:latin typeface="Verdana" pitchFamily="34" charset="0"/>
              </a:defRPr>
            </a:lvl1pPr>
            <a:lvl2pPr marL="742950" indent="-285750" defTabSz="519113" eaLnBrk="0" hangingPunct="0">
              <a:defRPr sz="8700" b="1">
                <a:solidFill>
                  <a:srgbClr val="FFD624"/>
                </a:solidFill>
                <a:latin typeface="Verdana" pitchFamily="34" charset="0"/>
              </a:defRPr>
            </a:lvl2pPr>
            <a:lvl3pPr marL="1143000" indent="-228600" defTabSz="519113" eaLnBrk="0" hangingPunct="0">
              <a:defRPr sz="8700" b="1">
                <a:solidFill>
                  <a:srgbClr val="FFD624"/>
                </a:solidFill>
                <a:latin typeface="Verdana" pitchFamily="34" charset="0"/>
              </a:defRPr>
            </a:lvl3pPr>
            <a:lvl4pPr marL="1600200" indent="-228600" defTabSz="519113" eaLnBrk="0" hangingPunct="0">
              <a:defRPr sz="8700" b="1">
                <a:solidFill>
                  <a:srgbClr val="FFD624"/>
                </a:solidFill>
                <a:latin typeface="Verdana" pitchFamily="34" charset="0"/>
              </a:defRPr>
            </a:lvl4pPr>
            <a:lvl5pPr marL="2057400" indent="-228600" defTabSz="519113" eaLnBrk="0" hangingPunct="0">
              <a:defRPr sz="8700" b="1">
                <a:solidFill>
                  <a:srgbClr val="FFD624"/>
                </a:solidFill>
                <a:latin typeface="Verdana" pitchFamily="34" charset="0"/>
              </a:defRPr>
            </a:lvl5pPr>
            <a:lvl6pPr marL="2514600" indent="-228600" defTabSz="519113" eaLnBrk="0" fontAlgn="base" hangingPunct="0">
              <a:spcBef>
                <a:spcPct val="0"/>
              </a:spcBef>
              <a:spcAft>
                <a:spcPct val="0"/>
              </a:spcAft>
              <a:defRPr sz="8700" b="1">
                <a:solidFill>
                  <a:srgbClr val="FFD624"/>
                </a:solidFill>
                <a:latin typeface="Verdana" pitchFamily="34" charset="0"/>
              </a:defRPr>
            </a:lvl6pPr>
            <a:lvl7pPr marL="2971800" indent="-228600" defTabSz="519113" eaLnBrk="0" fontAlgn="base" hangingPunct="0">
              <a:spcBef>
                <a:spcPct val="0"/>
              </a:spcBef>
              <a:spcAft>
                <a:spcPct val="0"/>
              </a:spcAft>
              <a:defRPr sz="8700" b="1">
                <a:solidFill>
                  <a:srgbClr val="FFD624"/>
                </a:solidFill>
                <a:latin typeface="Verdana" pitchFamily="34" charset="0"/>
              </a:defRPr>
            </a:lvl7pPr>
            <a:lvl8pPr marL="3429000" indent="-228600" defTabSz="519113" eaLnBrk="0" fontAlgn="base" hangingPunct="0">
              <a:spcBef>
                <a:spcPct val="0"/>
              </a:spcBef>
              <a:spcAft>
                <a:spcPct val="0"/>
              </a:spcAft>
              <a:defRPr sz="8700" b="1">
                <a:solidFill>
                  <a:srgbClr val="FFD624"/>
                </a:solidFill>
                <a:latin typeface="Verdana" pitchFamily="34" charset="0"/>
              </a:defRPr>
            </a:lvl8pPr>
            <a:lvl9pPr marL="3886200" indent="-228600" defTabSz="519113" eaLnBrk="0" fontAlgn="base" hangingPunct="0">
              <a:spcBef>
                <a:spcPct val="0"/>
              </a:spcBef>
              <a:spcAft>
                <a:spcPct val="0"/>
              </a:spcAft>
              <a:defRPr sz="8700" b="1">
                <a:solidFill>
                  <a:srgbClr val="FFD624"/>
                </a:solidFill>
                <a:latin typeface="Verdana" pitchFamily="34" charset="0"/>
              </a:defRPr>
            </a:lvl9pPr>
          </a:lstStyle>
          <a:p>
            <a:pPr algn="ctr">
              <a:buClr>
                <a:srgbClr val="000000"/>
              </a:buClr>
              <a:buSzPct val="100000"/>
              <a:buFont typeface="Times New Roman" pitchFamily="18" charset="0"/>
              <a:buNone/>
              <a:defRPr/>
            </a:pPr>
            <a:r>
              <a:rPr lang="en-US" altLang="en-US" sz="2700" smtClean="0">
                <a:solidFill>
                  <a:srgbClr val="FFFFFF"/>
                </a:solidFill>
                <a:latin typeface="Calibri" pitchFamily="34" charset="0"/>
              </a:rPr>
              <a:t>                             </a:t>
            </a:r>
          </a:p>
        </p:txBody>
      </p:sp>
      <p:pic>
        <p:nvPicPr>
          <p:cNvPr id="5" name="Picture 2" descr="C:\DOCUME~1\lenain\LOCALS~1\Temp\7zECF.tmp\LOGO-CE for RTD EN Landscape Positive Cyan.png"/>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91438" y="6550025"/>
            <a:ext cx="26225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13"/>
          </p:nvPr>
        </p:nvSpPr>
        <p:spPr>
          <a:xfrm>
            <a:off x="423303" y="1701285"/>
            <a:ext cx="9033695" cy="3917153"/>
          </a:xfrm>
          <a:prstGeom prst="rect">
            <a:avLst/>
          </a:prstGeom>
        </p:spPr>
        <p:txBody>
          <a:bodyPr lIns="103941" tIns="51970" rIns="103941" bIns="51970"/>
          <a:lstStyle>
            <a:lvl1pPr marL="0" indent="0">
              <a:buClr>
                <a:srgbClr val="00B0F0"/>
              </a:buClr>
              <a:buFont typeface="+mj-lt"/>
              <a:buNone/>
              <a:defRPr sz="2700" b="1">
                <a:solidFill>
                  <a:srgbClr val="00B0F0"/>
                </a:solidFill>
                <a:latin typeface="Verdana" pitchFamily="34" charset="0"/>
                <a:ea typeface="Verdana" pitchFamily="34" charset="0"/>
                <a:cs typeface="Verdana" pitchFamily="34" charset="0"/>
              </a:defRPr>
            </a:lvl1pPr>
            <a:lvl2pPr marL="303152" indent="-303152">
              <a:buClr>
                <a:srgbClr val="0070C0"/>
              </a:buClr>
              <a:buFont typeface="Wingdings" pitchFamily="2" charset="2"/>
              <a:buChar char="ü"/>
              <a:defRPr sz="2100" b="1">
                <a:solidFill>
                  <a:srgbClr val="0070C0"/>
                </a:solidFill>
                <a:latin typeface="Verdana" pitchFamily="34" charset="0"/>
                <a:ea typeface="Verdana" pitchFamily="34" charset="0"/>
                <a:cs typeface="Verdana" pitchFamily="34" charset="0"/>
              </a:defRPr>
            </a:lvl2pPr>
            <a:lvl3pPr marL="1297424" indent="-994268">
              <a:defRPr sz="2100" baseline="30000">
                <a:solidFill>
                  <a:schemeClr val="bg1">
                    <a:lumMod val="50000"/>
                  </a:schemeClr>
                </a:solidFill>
                <a:latin typeface="Verdana" pitchFamily="34" charset="0"/>
                <a:ea typeface="Verdana" pitchFamily="34" charset="0"/>
                <a:cs typeface="Verdana" pitchFamily="34" charset="0"/>
              </a:defRPr>
            </a:lvl3pPr>
            <a:lvl4pPr>
              <a:defRPr sz="1800">
                <a:latin typeface="Verdana" pitchFamily="34" charset="0"/>
                <a:ea typeface="Verdana" pitchFamily="34" charset="0"/>
                <a:cs typeface="Verdana" pitchFamily="34" charset="0"/>
              </a:defRPr>
            </a:lvl4pPr>
            <a:lvl5pPr>
              <a:defRPr sz="1800">
                <a:latin typeface="Verdana" pitchFamily="34" charset="0"/>
                <a:ea typeface="Verdana" pitchFamily="34" charset="0"/>
                <a:cs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Text Placeholder 7"/>
          <p:cNvSpPr>
            <a:spLocks noGrp="1"/>
          </p:cNvSpPr>
          <p:nvPr>
            <p:ph type="body" sz="quarter" idx="10"/>
          </p:nvPr>
        </p:nvSpPr>
        <p:spPr>
          <a:xfrm>
            <a:off x="440013" y="371724"/>
            <a:ext cx="9612921" cy="1008168"/>
          </a:xfrm>
          <a:prstGeom prst="rect">
            <a:avLst/>
          </a:prstGeom>
        </p:spPr>
        <p:txBody>
          <a:bodyPr lIns="103941" tIns="51970" rIns="103941" bIns="51970"/>
          <a:lstStyle>
            <a:lvl1pPr algn="l">
              <a:defRPr sz="3200" b="1">
                <a:solidFill>
                  <a:srgbClr val="FFE161"/>
                </a:solidFill>
                <a:latin typeface="Verdana" pitchFamily="34" charset="0"/>
                <a:ea typeface="Verdana" pitchFamily="34" charset="0"/>
                <a:cs typeface="Verdana" pitchFamily="34" charset="0"/>
              </a:defRPr>
            </a:lvl1pPr>
            <a:lvl2pPr algn="ctr">
              <a:defRPr sz="1800" b="1">
                <a:solidFill>
                  <a:srgbClr val="0070C0"/>
                </a:solidFill>
                <a:latin typeface="Verdana" pitchFamily="34" charset="0"/>
                <a:ea typeface="Verdana" pitchFamily="34" charset="0"/>
                <a:cs typeface="Verdana" pitchFamily="34" charset="0"/>
              </a:defRPr>
            </a:lvl2pPr>
            <a:lvl3pPr>
              <a:defRPr>
                <a:latin typeface="Verdana" pitchFamily="34" charset="0"/>
                <a:ea typeface="Verdana" pitchFamily="34" charset="0"/>
                <a:cs typeface="Verdana" pitchFamily="34" charset="0"/>
              </a:defRPr>
            </a:lvl3pPr>
            <a:lvl4pPr>
              <a:defRPr>
                <a:latin typeface="Verdana" pitchFamily="34" charset="0"/>
                <a:ea typeface="Verdana" pitchFamily="34" charset="0"/>
                <a:cs typeface="Verdana" pitchFamily="34" charset="0"/>
              </a:defRPr>
            </a:lvl4pPr>
            <a:lvl5pPr>
              <a:defRPr>
                <a:latin typeface="Verdana" pitchFamily="34" charset="0"/>
                <a:ea typeface="Verdana" pitchFamily="34" charset="0"/>
                <a:cs typeface="Verdana" pitchFamily="34" charset="0"/>
              </a:defRPr>
            </a:lvl5pPr>
          </a:lstStyle>
          <a:p>
            <a:pPr lvl="0"/>
            <a:r>
              <a:rPr lang="en-US" dirty="0" smtClean="0"/>
              <a:t>Click to edit Master text styles</a:t>
            </a:r>
          </a:p>
        </p:txBody>
      </p:sp>
    </p:spTree>
    <p:extLst>
      <p:ext uri="{BB962C8B-B14F-4D97-AF65-F5344CB8AC3E}">
        <p14:creationId xmlns:p14="http://schemas.microsoft.com/office/powerpoint/2010/main" val="2237582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Text Placeholder 7"/>
          <p:cNvSpPr>
            <a:spLocks noGrp="1"/>
          </p:cNvSpPr>
          <p:nvPr>
            <p:ph type="body" sz="quarter" idx="10"/>
          </p:nvPr>
        </p:nvSpPr>
        <p:spPr>
          <a:xfrm>
            <a:off x="540264" y="371724"/>
            <a:ext cx="9612921" cy="1008168"/>
          </a:xfrm>
          <a:prstGeom prst="rect">
            <a:avLst/>
          </a:prstGeom>
        </p:spPr>
        <p:txBody>
          <a:bodyPr lIns="103941" tIns="51970" rIns="103941" bIns="51970"/>
          <a:lstStyle>
            <a:lvl1pPr algn="l">
              <a:defRPr sz="2300" b="1" i="1">
                <a:solidFill>
                  <a:srgbClr val="FFE161"/>
                </a:solidFill>
                <a:latin typeface="Verdana" pitchFamily="34" charset="0"/>
                <a:ea typeface="Verdana" pitchFamily="34" charset="0"/>
                <a:cs typeface="Verdana" pitchFamily="34" charset="0"/>
              </a:defRPr>
            </a:lvl1pPr>
            <a:lvl2pPr algn="ctr">
              <a:defRPr sz="1800" b="1">
                <a:solidFill>
                  <a:srgbClr val="0070C0"/>
                </a:solidFill>
                <a:latin typeface="Verdana" pitchFamily="34" charset="0"/>
                <a:ea typeface="Verdana" pitchFamily="34" charset="0"/>
                <a:cs typeface="Verdana" pitchFamily="34" charset="0"/>
              </a:defRPr>
            </a:lvl2pPr>
            <a:lvl3pPr>
              <a:defRPr>
                <a:latin typeface="Verdana" pitchFamily="34" charset="0"/>
                <a:ea typeface="Verdana" pitchFamily="34" charset="0"/>
                <a:cs typeface="Verdana" pitchFamily="34" charset="0"/>
              </a:defRPr>
            </a:lvl3pPr>
            <a:lvl4pPr>
              <a:defRPr>
                <a:latin typeface="Verdana" pitchFamily="34" charset="0"/>
                <a:ea typeface="Verdana" pitchFamily="34" charset="0"/>
                <a:cs typeface="Verdana" pitchFamily="34" charset="0"/>
              </a:defRPr>
            </a:lvl4pPr>
            <a:lvl5pPr>
              <a:defRPr>
                <a:latin typeface="Verdana" pitchFamily="34" charset="0"/>
                <a:ea typeface="Verdana" pitchFamily="34" charset="0"/>
                <a:cs typeface="Verdana" pitchFamily="34" charset="0"/>
              </a:defRPr>
            </a:lvl5pPr>
          </a:lstStyle>
          <a:p>
            <a:pPr lvl="0"/>
            <a:r>
              <a:rPr lang="en-US" dirty="0" smtClean="0"/>
              <a:t>Click to edit Master text styles</a:t>
            </a:r>
          </a:p>
        </p:txBody>
      </p:sp>
      <p:sp>
        <p:nvSpPr>
          <p:cNvPr id="4" name="Text Placeholder 2"/>
          <p:cNvSpPr>
            <a:spLocks noGrp="1"/>
          </p:cNvSpPr>
          <p:nvPr>
            <p:ph type="body" sz="quarter" idx="13"/>
          </p:nvPr>
        </p:nvSpPr>
        <p:spPr>
          <a:xfrm>
            <a:off x="423283" y="1701287"/>
            <a:ext cx="9977566" cy="1922414"/>
          </a:xfrm>
          <a:prstGeom prst="rect">
            <a:avLst/>
          </a:prstGeom>
        </p:spPr>
        <p:txBody>
          <a:bodyPr lIns="103941" tIns="51970" rIns="103941" bIns="51970"/>
          <a:lstStyle>
            <a:lvl1pPr marL="0" indent="0">
              <a:buClr>
                <a:schemeClr val="bg1"/>
              </a:buClr>
              <a:buFontTx/>
              <a:buNone/>
              <a:defRPr sz="1800" b="0">
                <a:solidFill>
                  <a:schemeClr val="bg1"/>
                </a:solidFill>
                <a:latin typeface="Verdana" pitchFamily="34" charset="0"/>
                <a:ea typeface="Verdana" pitchFamily="34" charset="0"/>
                <a:cs typeface="Verdana" pitchFamily="34" charset="0"/>
              </a:defRPr>
            </a:lvl1pPr>
            <a:lvl2pPr marL="411416" indent="0">
              <a:buClr>
                <a:schemeClr val="bg1"/>
              </a:buClr>
              <a:buFontTx/>
              <a:buNone/>
              <a:defRPr sz="1800" b="0">
                <a:solidFill>
                  <a:schemeClr val="bg1"/>
                </a:solidFill>
                <a:latin typeface="Verdana" pitchFamily="34" charset="0"/>
                <a:ea typeface="Verdana" pitchFamily="34" charset="0"/>
                <a:cs typeface="Verdana" pitchFamily="34" charset="0"/>
              </a:defRPr>
            </a:lvl2pPr>
            <a:lvl3pPr marL="1297424" indent="-581044">
              <a:defRPr sz="1800" b="0">
                <a:solidFill>
                  <a:schemeClr val="bg1"/>
                </a:solidFill>
                <a:latin typeface="Verdana" pitchFamily="34" charset="0"/>
                <a:ea typeface="Verdana" pitchFamily="34" charset="0"/>
                <a:cs typeface="Verdana" pitchFamily="34" charset="0"/>
              </a:defRPr>
            </a:lvl3pPr>
            <a:lvl4pPr>
              <a:defRPr sz="1800" b="0">
                <a:solidFill>
                  <a:schemeClr val="bg1"/>
                </a:solidFill>
                <a:latin typeface="Verdana" pitchFamily="34" charset="0"/>
                <a:ea typeface="Verdana" pitchFamily="34" charset="0"/>
                <a:cs typeface="Verdana" pitchFamily="34" charset="0"/>
              </a:defRPr>
            </a:lvl4pPr>
            <a:lvl5pPr>
              <a:defRPr sz="1800" b="0">
                <a:solidFill>
                  <a:schemeClr val="bg1"/>
                </a:solidFill>
                <a:latin typeface="Verdana" pitchFamily="34" charset="0"/>
                <a:ea typeface="Verdana" pitchFamily="34" charset="0"/>
                <a:cs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4808900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st pag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241425"/>
            <a:ext cx="10693400" cy="6319838"/>
          </a:xfrm>
          <a:prstGeom prst="rect">
            <a:avLst/>
          </a:prstGeom>
          <a:solidFill>
            <a:srgbClr val="0F5494"/>
          </a:solidFill>
          <a:ln w="63500" algn="ctr">
            <a:solidFill>
              <a:srgbClr val="0F5494"/>
            </a:solidFill>
            <a:miter lim="800000"/>
            <a:headEnd/>
            <a:tailEnd/>
          </a:ln>
          <a:effectLst>
            <a:outerShdw dist="23000" dir="5400000" rotWithShape="0">
              <a:srgbClr val="000000">
                <a:alpha val="34998"/>
              </a:srgbClr>
            </a:outerShdw>
          </a:effectLst>
        </p:spPr>
        <p:txBody>
          <a:bodyPr lIns="103941" tIns="51970" rIns="103941" bIns="51970" anchor="ctr"/>
          <a:lstStyle>
            <a:lvl1pPr defTabSz="519113" eaLnBrk="0" hangingPunct="0">
              <a:defRPr sz="8700" b="1">
                <a:solidFill>
                  <a:srgbClr val="FFD624"/>
                </a:solidFill>
                <a:latin typeface="Verdana" pitchFamily="34" charset="0"/>
              </a:defRPr>
            </a:lvl1pPr>
            <a:lvl2pPr marL="742950" indent="-285750" defTabSz="519113" eaLnBrk="0" hangingPunct="0">
              <a:defRPr sz="8700" b="1">
                <a:solidFill>
                  <a:srgbClr val="FFD624"/>
                </a:solidFill>
                <a:latin typeface="Verdana" pitchFamily="34" charset="0"/>
              </a:defRPr>
            </a:lvl2pPr>
            <a:lvl3pPr marL="1143000" indent="-228600" defTabSz="519113" eaLnBrk="0" hangingPunct="0">
              <a:defRPr sz="8700" b="1">
                <a:solidFill>
                  <a:srgbClr val="FFD624"/>
                </a:solidFill>
                <a:latin typeface="Verdana" pitchFamily="34" charset="0"/>
              </a:defRPr>
            </a:lvl3pPr>
            <a:lvl4pPr marL="1600200" indent="-228600" defTabSz="519113" eaLnBrk="0" hangingPunct="0">
              <a:defRPr sz="8700" b="1">
                <a:solidFill>
                  <a:srgbClr val="FFD624"/>
                </a:solidFill>
                <a:latin typeface="Verdana" pitchFamily="34" charset="0"/>
              </a:defRPr>
            </a:lvl4pPr>
            <a:lvl5pPr marL="2057400" indent="-228600" defTabSz="519113" eaLnBrk="0" hangingPunct="0">
              <a:defRPr sz="8700" b="1">
                <a:solidFill>
                  <a:srgbClr val="FFD624"/>
                </a:solidFill>
                <a:latin typeface="Verdana" pitchFamily="34" charset="0"/>
              </a:defRPr>
            </a:lvl5pPr>
            <a:lvl6pPr marL="2514600" indent="-228600" defTabSz="519113" eaLnBrk="0" fontAlgn="base" hangingPunct="0">
              <a:spcBef>
                <a:spcPct val="0"/>
              </a:spcBef>
              <a:spcAft>
                <a:spcPct val="0"/>
              </a:spcAft>
              <a:defRPr sz="8700" b="1">
                <a:solidFill>
                  <a:srgbClr val="FFD624"/>
                </a:solidFill>
                <a:latin typeface="Verdana" pitchFamily="34" charset="0"/>
              </a:defRPr>
            </a:lvl6pPr>
            <a:lvl7pPr marL="2971800" indent="-228600" defTabSz="519113" eaLnBrk="0" fontAlgn="base" hangingPunct="0">
              <a:spcBef>
                <a:spcPct val="0"/>
              </a:spcBef>
              <a:spcAft>
                <a:spcPct val="0"/>
              </a:spcAft>
              <a:defRPr sz="8700" b="1">
                <a:solidFill>
                  <a:srgbClr val="FFD624"/>
                </a:solidFill>
                <a:latin typeface="Verdana" pitchFamily="34" charset="0"/>
              </a:defRPr>
            </a:lvl7pPr>
            <a:lvl8pPr marL="3429000" indent="-228600" defTabSz="519113" eaLnBrk="0" fontAlgn="base" hangingPunct="0">
              <a:spcBef>
                <a:spcPct val="0"/>
              </a:spcBef>
              <a:spcAft>
                <a:spcPct val="0"/>
              </a:spcAft>
              <a:defRPr sz="8700" b="1">
                <a:solidFill>
                  <a:srgbClr val="FFD624"/>
                </a:solidFill>
                <a:latin typeface="Verdana" pitchFamily="34" charset="0"/>
              </a:defRPr>
            </a:lvl8pPr>
            <a:lvl9pPr marL="3886200" indent="-228600" defTabSz="519113" eaLnBrk="0" fontAlgn="base" hangingPunct="0">
              <a:spcBef>
                <a:spcPct val="0"/>
              </a:spcBef>
              <a:spcAft>
                <a:spcPct val="0"/>
              </a:spcAft>
              <a:defRPr sz="8700" b="1">
                <a:solidFill>
                  <a:srgbClr val="FFD624"/>
                </a:solidFill>
                <a:latin typeface="Verdana" pitchFamily="34" charset="0"/>
              </a:defRPr>
            </a:lvl9pPr>
          </a:lstStyle>
          <a:p>
            <a:pPr algn="ctr">
              <a:buClr>
                <a:srgbClr val="000000"/>
              </a:buClr>
              <a:buSzPct val="100000"/>
              <a:buFont typeface="Times New Roman" pitchFamily="18" charset="0"/>
              <a:buNone/>
              <a:defRPr/>
            </a:pPr>
            <a:r>
              <a:rPr lang="en-US" altLang="en-US" sz="2700" smtClean="0">
                <a:solidFill>
                  <a:srgbClr val="FFFFFF"/>
                </a:solidFill>
                <a:latin typeface="Calibri" pitchFamily="34" charset="0"/>
              </a:rPr>
              <a:t>                             </a:t>
            </a:r>
          </a:p>
        </p:txBody>
      </p:sp>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13" y="1211263"/>
            <a:ext cx="10693401"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C:\DOCUME~1\lenain\LOCALS~1\Temp\7zECB.tmp\LOGO-CE for RTD EN Posi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86250" y="357188"/>
            <a:ext cx="2119313"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bwMode="auto">
          <a:xfrm>
            <a:off x="4933950" y="2271713"/>
            <a:ext cx="5465763"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941" tIns="51970" rIns="103941" bIns="51970"/>
          <a:lstStyle>
            <a:lvl1pPr defTabSz="449263">
              <a:defRPr>
                <a:solidFill>
                  <a:schemeClr val="tx1"/>
                </a:solidFill>
                <a:latin typeface="Arial" charset="0"/>
              </a:defRPr>
            </a:lvl1pPr>
            <a:lvl2pPr marL="742950" indent="-285750" defTabSz="449263">
              <a:defRPr>
                <a:solidFill>
                  <a:schemeClr val="tx1"/>
                </a:solidFill>
                <a:latin typeface="Arial" charset="0"/>
              </a:defRPr>
            </a:lvl2pPr>
            <a:lvl3pPr marL="1143000" indent="-228600" defTabSz="449263">
              <a:defRPr>
                <a:solidFill>
                  <a:schemeClr val="tx1"/>
                </a:solidFill>
                <a:latin typeface="Arial" charset="0"/>
              </a:defRPr>
            </a:lvl3pPr>
            <a:lvl4pPr marL="1600200" indent="-228600" defTabSz="449263">
              <a:defRPr>
                <a:solidFill>
                  <a:schemeClr val="tx1"/>
                </a:solidFill>
                <a:latin typeface="Arial" charset="0"/>
              </a:defRPr>
            </a:lvl4pPr>
            <a:lvl5pPr marL="2057400" indent="-228600" defTabSz="449263">
              <a:defRPr>
                <a:solidFill>
                  <a:schemeClr val="tx1"/>
                </a:solidFill>
                <a:latin typeface="Arial" charset="0"/>
              </a:defRPr>
            </a:lvl5pPr>
            <a:lvl6pPr marL="2514600" indent="-228600" defTabSz="449263" fontAlgn="base">
              <a:spcBef>
                <a:spcPct val="0"/>
              </a:spcBef>
              <a:spcAft>
                <a:spcPct val="0"/>
              </a:spcAft>
              <a:defRPr>
                <a:solidFill>
                  <a:schemeClr val="tx1"/>
                </a:solidFill>
                <a:latin typeface="Arial" charset="0"/>
              </a:defRPr>
            </a:lvl6pPr>
            <a:lvl7pPr marL="2971800" indent="-228600" defTabSz="449263" fontAlgn="base">
              <a:spcBef>
                <a:spcPct val="0"/>
              </a:spcBef>
              <a:spcAft>
                <a:spcPct val="0"/>
              </a:spcAft>
              <a:defRPr>
                <a:solidFill>
                  <a:schemeClr val="tx1"/>
                </a:solidFill>
                <a:latin typeface="Arial" charset="0"/>
              </a:defRPr>
            </a:lvl7pPr>
            <a:lvl8pPr marL="3429000" indent="-228600" defTabSz="449263" fontAlgn="base">
              <a:spcBef>
                <a:spcPct val="0"/>
              </a:spcBef>
              <a:spcAft>
                <a:spcPct val="0"/>
              </a:spcAft>
              <a:defRPr>
                <a:solidFill>
                  <a:schemeClr val="tx1"/>
                </a:solidFill>
                <a:latin typeface="Arial" charset="0"/>
              </a:defRPr>
            </a:lvl8pPr>
            <a:lvl9pPr marL="3886200" indent="-228600" defTabSz="449263" fontAlgn="base">
              <a:spcBef>
                <a:spcPct val="0"/>
              </a:spcBef>
              <a:spcAft>
                <a:spcPct val="0"/>
              </a:spcAft>
              <a:defRPr>
                <a:solidFill>
                  <a:schemeClr val="tx1"/>
                </a:solidFill>
                <a:latin typeface="Arial" charset="0"/>
              </a:defRPr>
            </a:lvl9pPr>
          </a:lstStyle>
          <a:p>
            <a:pPr>
              <a:buClr>
                <a:srgbClr val="000000"/>
              </a:buClr>
              <a:buSzPct val="100000"/>
              <a:buFont typeface="Times New Roman" pitchFamily="18" charset="0"/>
              <a:buNone/>
              <a:defRPr/>
            </a:pPr>
            <a:r>
              <a:rPr lang="en-GB" sz="5500" dirty="0" smtClean="0">
                <a:solidFill>
                  <a:srgbClr val="FFD624"/>
                </a:solidFill>
                <a:latin typeface="EC Square Sans Pro Medium" pitchFamily="34" charset="0"/>
                <a:ea typeface="Verdana" pitchFamily="34" charset="0"/>
                <a:cs typeface="Verdana" pitchFamily="34" charset="0"/>
              </a:rPr>
              <a:t>HORIZON 2020</a:t>
            </a:r>
          </a:p>
        </p:txBody>
      </p:sp>
      <p:pic>
        <p:nvPicPr>
          <p:cNvPr id="10" name="Picture 7"/>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933950" y="7089775"/>
            <a:ext cx="8032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title"/>
          </p:nvPr>
        </p:nvSpPr>
        <p:spPr>
          <a:xfrm>
            <a:off x="294142" y="4336376"/>
            <a:ext cx="10105123" cy="1349667"/>
          </a:xfrm>
          <a:prstGeom prst="rect">
            <a:avLst/>
          </a:prstGeom>
        </p:spPr>
        <p:txBody>
          <a:bodyPr lIns="103941" tIns="51970" rIns="103941" bIns="51970"/>
          <a:lstStyle>
            <a:lvl1pPr algn="ctr">
              <a:defRPr sz="4100">
                <a:solidFill>
                  <a:srgbClr val="FFD624"/>
                </a:solidFill>
                <a:latin typeface="Verdana" pitchFamily="34" charset="0"/>
                <a:ea typeface="Verdana" pitchFamily="34" charset="0"/>
                <a:cs typeface="Verdana" pitchFamily="34" charset="0"/>
              </a:defRPr>
            </a:lvl1pPr>
          </a:lstStyle>
          <a:p>
            <a:r>
              <a:rPr lang="en-US" smtClean="0"/>
              <a:t>Click to edit Master title style</a:t>
            </a:r>
            <a:endParaRPr lang="en-GB" dirty="0"/>
          </a:p>
        </p:txBody>
      </p:sp>
      <p:sp>
        <p:nvSpPr>
          <p:cNvPr id="9" name="Content Placeholder 2"/>
          <p:cNvSpPr>
            <a:spLocks noGrp="1"/>
          </p:cNvSpPr>
          <p:nvPr>
            <p:ph idx="1"/>
          </p:nvPr>
        </p:nvSpPr>
        <p:spPr>
          <a:xfrm>
            <a:off x="294142" y="5942452"/>
            <a:ext cx="10105123" cy="1013866"/>
          </a:xfrm>
          <a:prstGeom prst="rect">
            <a:avLst/>
          </a:prstGeom>
        </p:spPr>
        <p:txBody>
          <a:bodyPr lIns="103941" tIns="51970" rIns="103941" bIns="51970"/>
          <a:lstStyle>
            <a:lvl1pPr marL="0" indent="0" algn="ctr">
              <a:spcBef>
                <a:spcPts val="0"/>
              </a:spcBef>
              <a:buNone/>
              <a:defRPr sz="2300" b="0" i="0">
                <a:solidFill>
                  <a:schemeClr val="bg1"/>
                </a:solidFill>
                <a:latin typeface="Verdana" pitchFamily="34" charset="0"/>
                <a:ea typeface="Verdana" pitchFamily="34" charset="0"/>
                <a:cs typeface="Verdana" pitchFamily="34" charset="0"/>
              </a:defRPr>
            </a:lvl1pPr>
            <a:lvl3pPr marL="259845" indent="-259845" algn="l">
              <a:defRPr sz="3400" b="1">
                <a:solidFill>
                  <a:schemeClr val="bg1"/>
                </a:solidFill>
              </a:defRPr>
            </a:lvl3pPr>
          </a:lstStyle>
          <a:p>
            <a:pPr lvl="0"/>
            <a:r>
              <a:rPr lang="en-US" smtClean="0"/>
              <a:t>Click to edit Master text styles</a:t>
            </a:r>
          </a:p>
        </p:txBody>
      </p:sp>
    </p:spTree>
    <p:extLst>
      <p:ext uri="{BB962C8B-B14F-4D97-AF65-F5344CB8AC3E}">
        <p14:creationId xmlns:p14="http://schemas.microsoft.com/office/powerpoint/2010/main" val="9737007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241425"/>
            <a:ext cx="10693400" cy="6319838"/>
          </a:xfrm>
          <a:prstGeom prst="rect">
            <a:avLst/>
          </a:prstGeom>
          <a:solidFill>
            <a:srgbClr val="0F5494"/>
          </a:solidFill>
          <a:ln w="73025" algn="ctr">
            <a:solidFill>
              <a:srgbClr val="0F5494"/>
            </a:solidFill>
            <a:miter lim="800000"/>
            <a:headEnd/>
            <a:tailEnd/>
          </a:ln>
          <a:effectLst>
            <a:outerShdw dist="23000" dir="5400000" rotWithShape="0">
              <a:srgbClr val="000000">
                <a:alpha val="34998"/>
              </a:srgbClr>
            </a:outerShdw>
          </a:effectLst>
        </p:spPr>
        <p:txBody>
          <a:bodyPr lIns="103941" tIns="51970" rIns="103941" bIns="51970" anchor="ctr"/>
          <a:lstStyle>
            <a:lvl1pPr defTabSz="520700" eaLnBrk="0" hangingPunct="0">
              <a:defRPr sz="8700" b="1">
                <a:solidFill>
                  <a:srgbClr val="FFD624"/>
                </a:solidFill>
                <a:latin typeface="Verdana" pitchFamily="34" charset="0"/>
              </a:defRPr>
            </a:lvl1pPr>
            <a:lvl2pPr marL="742950" indent="-285750" defTabSz="520700" eaLnBrk="0" hangingPunct="0">
              <a:defRPr sz="8700" b="1">
                <a:solidFill>
                  <a:srgbClr val="FFD624"/>
                </a:solidFill>
                <a:latin typeface="Verdana" pitchFamily="34" charset="0"/>
              </a:defRPr>
            </a:lvl2pPr>
            <a:lvl3pPr marL="1143000" indent="-228600" defTabSz="520700" eaLnBrk="0" hangingPunct="0">
              <a:defRPr sz="8700" b="1">
                <a:solidFill>
                  <a:srgbClr val="FFD624"/>
                </a:solidFill>
                <a:latin typeface="Verdana" pitchFamily="34" charset="0"/>
              </a:defRPr>
            </a:lvl3pPr>
            <a:lvl4pPr marL="1600200" indent="-228600" defTabSz="520700" eaLnBrk="0" hangingPunct="0">
              <a:defRPr sz="8700" b="1">
                <a:solidFill>
                  <a:srgbClr val="FFD624"/>
                </a:solidFill>
                <a:latin typeface="Verdana" pitchFamily="34" charset="0"/>
              </a:defRPr>
            </a:lvl4pPr>
            <a:lvl5pPr marL="2057400" indent="-228600" defTabSz="520700" eaLnBrk="0" hangingPunct="0">
              <a:defRPr sz="8700" b="1">
                <a:solidFill>
                  <a:srgbClr val="FFD624"/>
                </a:solidFill>
                <a:latin typeface="Verdana" pitchFamily="34" charset="0"/>
              </a:defRPr>
            </a:lvl5pPr>
            <a:lvl6pPr marL="2514600" indent="-228600" defTabSz="520700" eaLnBrk="0" fontAlgn="base" hangingPunct="0">
              <a:spcBef>
                <a:spcPct val="0"/>
              </a:spcBef>
              <a:spcAft>
                <a:spcPct val="0"/>
              </a:spcAft>
              <a:defRPr sz="8700" b="1">
                <a:solidFill>
                  <a:srgbClr val="FFD624"/>
                </a:solidFill>
                <a:latin typeface="Verdana" pitchFamily="34" charset="0"/>
              </a:defRPr>
            </a:lvl6pPr>
            <a:lvl7pPr marL="2971800" indent="-228600" defTabSz="520700" eaLnBrk="0" fontAlgn="base" hangingPunct="0">
              <a:spcBef>
                <a:spcPct val="0"/>
              </a:spcBef>
              <a:spcAft>
                <a:spcPct val="0"/>
              </a:spcAft>
              <a:defRPr sz="8700" b="1">
                <a:solidFill>
                  <a:srgbClr val="FFD624"/>
                </a:solidFill>
                <a:latin typeface="Verdana" pitchFamily="34" charset="0"/>
              </a:defRPr>
            </a:lvl7pPr>
            <a:lvl8pPr marL="3429000" indent="-228600" defTabSz="520700" eaLnBrk="0" fontAlgn="base" hangingPunct="0">
              <a:spcBef>
                <a:spcPct val="0"/>
              </a:spcBef>
              <a:spcAft>
                <a:spcPct val="0"/>
              </a:spcAft>
              <a:defRPr sz="8700" b="1">
                <a:solidFill>
                  <a:srgbClr val="FFD624"/>
                </a:solidFill>
                <a:latin typeface="Verdana" pitchFamily="34" charset="0"/>
              </a:defRPr>
            </a:lvl8pPr>
            <a:lvl9pPr marL="3886200" indent="-228600" defTabSz="520700" eaLnBrk="0" fontAlgn="base" hangingPunct="0">
              <a:spcBef>
                <a:spcPct val="0"/>
              </a:spcBef>
              <a:spcAft>
                <a:spcPct val="0"/>
              </a:spcAft>
              <a:defRPr sz="8700" b="1">
                <a:solidFill>
                  <a:srgbClr val="FFD624"/>
                </a:solidFill>
                <a:latin typeface="Verdana" pitchFamily="34" charset="0"/>
              </a:defRPr>
            </a:lvl9pPr>
          </a:lstStyle>
          <a:p>
            <a:pPr algn="ctr" eaLnBrk="1" hangingPunct="1">
              <a:defRPr/>
            </a:pPr>
            <a:endParaRPr lang="en-US" altLang="en-US" sz="2100" b="0" smtClean="0">
              <a:solidFill>
                <a:srgbClr val="FFFFFF"/>
              </a:solidFill>
            </a:endParaRPr>
          </a:p>
        </p:txBody>
      </p:sp>
      <p:pic>
        <p:nvPicPr>
          <p:cNvPr id="5" name="Picture 6" descr="LOGO CE-EN-quadri.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67238" y="342900"/>
            <a:ext cx="1852612" cy="121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0"/>
          <p:cNvSpPr>
            <a:spLocks noChangeArrowheads="1"/>
          </p:cNvSpPr>
          <p:nvPr/>
        </p:nvSpPr>
        <p:spPr bwMode="auto">
          <a:xfrm>
            <a:off x="4948238" y="7362825"/>
            <a:ext cx="800100" cy="238125"/>
          </a:xfrm>
          <a:prstGeom prst="rect">
            <a:avLst/>
          </a:prstGeom>
          <a:solidFill>
            <a:srgbClr val="133176"/>
          </a:solidFill>
          <a:ln w="9525" algn="ctr">
            <a:solidFill>
              <a:srgbClr val="133176"/>
            </a:solidFill>
            <a:miter lim="800000"/>
            <a:headEnd/>
            <a:tailEnd/>
          </a:ln>
          <a:effectLst>
            <a:outerShdw dist="23000" dir="5400000" rotWithShape="0">
              <a:srgbClr val="000000">
                <a:alpha val="34998"/>
              </a:srgbClr>
            </a:outerShdw>
          </a:effectLst>
        </p:spPr>
        <p:txBody>
          <a:bodyPr lIns="103941" tIns="51970" rIns="103941" bIns="51970" anchor="ctr"/>
          <a:lstStyle>
            <a:lvl1pPr defTabSz="520700" eaLnBrk="0" hangingPunct="0">
              <a:defRPr sz="8700" b="1">
                <a:solidFill>
                  <a:srgbClr val="FFD624"/>
                </a:solidFill>
                <a:latin typeface="Verdana" pitchFamily="34" charset="0"/>
              </a:defRPr>
            </a:lvl1pPr>
            <a:lvl2pPr marL="742950" indent="-285750" defTabSz="520700" eaLnBrk="0" hangingPunct="0">
              <a:defRPr sz="8700" b="1">
                <a:solidFill>
                  <a:srgbClr val="FFD624"/>
                </a:solidFill>
                <a:latin typeface="Verdana" pitchFamily="34" charset="0"/>
              </a:defRPr>
            </a:lvl2pPr>
            <a:lvl3pPr marL="1143000" indent="-228600" defTabSz="520700" eaLnBrk="0" hangingPunct="0">
              <a:defRPr sz="8700" b="1">
                <a:solidFill>
                  <a:srgbClr val="FFD624"/>
                </a:solidFill>
                <a:latin typeface="Verdana" pitchFamily="34" charset="0"/>
              </a:defRPr>
            </a:lvl3pPr>
            <a:lvl4pPr marL="1600200" indent="-228600" defTabSz="520700" eaLnBrk="0" hangingPunct="0">
              <a:defRPr sz="8700" b="1">
                <a:solidFill>
                  <a:srgbClr val="FFD624"/>
                </a:solidFill>
                <a:latin typeface="Verdana" pitchFamily="34" charset="0"/>
              </a:defRPr>
            </a:lvl4pPr>
            <a:lvl5pPr marL="2057400" indent="-228600" defTabSz="520700" eaLnBrk="0" hangingPunct="0">
              <a:defRPr sz="8700" b="1">
                <a:solidFill>
                  <a:srgbClr val="FFD624"/>
                </a:solidFill>
                <a:latin typeface="Verdana" pitchFamily="34" charset="0"/>
              </a:defRPr>
            </a:lvl5pPr>
            <a:lvl6pPr marL="2514600" indent="-228600" defTabSz="520700" eaLnBrk="0" fontAlgn="base" hangingPunct="0">
              <a:spcBef>
                <a:spcPct val="0"/>
              </a:spcBef>
              <a:spcAft>
                <a:spcPct val="0"/>
              </a:spcAft>
              <a:defRPr sz="8700" b="1">
                <a:solidFill>
                  <a:srgbClr val="FFD624"/>
                </a:solidFill>
                <a:latin typeface="Verdana" pitchFamily="34" charset="0"/>
              </a:defRPr>
            </a:lvl6pPr>
            <a:lvl7pPr marL="2971800" indent="-228600" defTabSz="520700" eaLnBrk="0" fontAlgn="base" hangingPunct="0">
              <a:spcBef>
                <a:spcPct val="0"/>
              </a:spcBef>
              <a:spcAft>
                <a:spcPct val="0"/>
              </a:spcAft>
              <a:defRPr sz="8700" b="1">
                <a:solidFill>
                  <a:srgbClr val="FFD624"/>
                </a:solidFill>
                <a:latin typeface="Verdana" pitchFamily="34" charset="0"/>
              </a:defRPr>
            </a:lvl7pPr>
            <a:lvl8pPr marL="3429000" indent="-228600" defTabSz="520700" eaLnBrk="0" fontAlgn="base" hangingPunct="0">
              <a:spcBef>
                <a:spcPct val="0"/>
              </a:spcBef>
              <a:spcAft>
                <a:spcPct val="0"/>
              </a:spcAft>
              <a:defRPr sz="8700" b="1">
                <a:solidFill>
                  <a:srgbClr val="FFD624"/>
                </a:solidFill>
                <a:latin typeface="Verdana" pitchFamily="34" charset="0"/>
              </a:defRPr>
            </a:lvl8pPr>
            <a:lvl9pPr marL="3886200" indent="-228600" defTabSz="520700" eaLnBrk="0" fontAlgn="base" hangingPunct="0">
              <a:spcBef>
                <a:spcPct val="0"/>
              </a:spcBef>
              <a:spcAft>
                <a:spcPct val="0"/>
              </a:spcAft>
              <a:defRPr sz="8700" b="1">
                <a:solidFill>
                  <a:srgbClr val="FFD624"/>
                </a:solidFill>
                <a:latin typeface="Verdana" pitchFamily="34" charset="0"/>
              </a:defRPr>
            </a:lvl9pPr>
          </a:lstStyle>
          <a:p>
            <a:pPr algn="ctr" eaLnBrk="1" hangingPunct="1">
              <a:defRPr/>
            </a:pPr>
            <a:endParaRPr lang="en-US" altLang="en-US" sz="2100" b="0" smtClean="0">
              <a:solidFill>
                <a:srgbClr val="FFFFFF"/>
              </a:solidFill>
            </a:endParaRPr>
          </a:p>
        </p:txBody>
      </p:sp>
      <p:sp>
        <p:nvSpPr>
          <p:cNvPr id="2" name="Title 1"/>
          <p:cNvSpPr>
            <a:spLocks noGrp="1"/>
          </p:cNvSpPr>
          <p:nvPr>
            <p:ph type="title"/>
          </p:nvPr>
        </p:nvSpPr>
        <p:spPr>
          <a:xfrm>
            <a:off x="4067944" y="2492918"/>
            <a:ext cx="3851920" cy="936625"/>
          </a:xfrm>
        </p:spPr>
        <p:txBody>
          <a:bodyPr/>
          <a:lstStyle>
            <a:lvl1pPr>
              <a:defRPr sz="7600">
                <a:solidFill>
                  <a:srgbClr val="FFD624"/>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467547" y="3933058"/>
            <a:ext cx="4104456" cy="792088"/>
          </a:xfrm>
        </p:spPr>
        <p:txBody>
          <a:bodyPr/>
          <a:lstStyle>
            <a:lvl1pPr>
              <a:buNone/>
              <a:defRPr sz="3000" b="1" i="0">
                <a:solidFill>
                  <a:schemeClr val="bg1"/>
                </a:solidFill>
              </a:defRPr>
            </a:lvl1pPr>
            <a:lvl3pPr marL="227794" indent="-227794" algn="l">
              <a:defRPr sz="3000" b="1">
                <a:solidFill>
                  <a:schemeClr val="bg1"/>
                </a:solidFill>
              </a:defRPr>
            </a:lvl3pPr>
          </a:lstStyle>
          <a:p>
            <a:pPr lvl="0"/>
            <a:r>
              <a:rPr lang="en-US" dirty="0" smtClean="0"/>
              <a:t>Click to edit Master text styles</a:t>
            </a:r>
          </a:p>
        </p:txBody>
      </p:sp>
      <p:sp>
        <p:nvSpPr>
          <p:cNvPr id="7" name="Rectangle 4"/>
          <p:cNvSpPr>
            <a:spLocks noGrp="1" noChangeArrowheads="1"/>
          </p:cNvSpPr>
          <p:nvPr>
            <p:ph type="dt" sz="half" idx="10"/>
          </p:nvPr>
        </p:nvSpPr>
        <p:spPr/>
        <p:txBody>
          <a:bodyPr/>
          <a:lstStyle>
            <a:lvl1pPr>
              <a:defRPr>
                <a:solidFill>
                  <a:srgbClr val="FFFFFF"/>
                </a:solidFill>
              </a:defRPr>
            </a:lvl1pPr>
          </a:lstStyle>
          <a:p>
            <a:pPr>
              <a:defRPr/>
            </a:pPr>
            <a:endParaRPr lang="en-US"/>
          </a:p>
        </p:txBody>
      </p:sp>
      <p:sp>
        <p:nvSpPr>
          <p:cNvPr id="8" name="Rectangle 5"/>
          <p:cNvSpPr>
            <a:spLocks noGrp="1" noChangeArrowheads="1"/>
          </p:cNvSpPr>
          <p:nvPr>
            <p:ph type="ftr" sz="quarter" idx="11"/>
          </p:nvPr>
        </p:nvSpPr>
        <p:spPr/>
        <p:txBody>
          <a:bodyPr/>
          <a:lstStyle>
            <a:lvl1pPr>
              <a:defRPr>
                <a:solidFill>
                  <a:srgbClr val="FFFFFF"/>
                </a:solidFill>
              </a:defRPr>
            </a:lvl1pPr>
          </a:lstStyle>
          <a:p>
            <a:pPr>
              <a:defRPr/>
            </a:pPr>
            <a:endParaRPr lang="en-US"/>
          </a:p>
        </p:txBody>
      </p:sp>
      <p:sp>
        <p:nvSpPr>
          <p:cNvPr id="9" name="Rectangle 6"/>
          <p:cNvSpPr>
            <a:spLocks noGrp="1" noChangeArrowheads="1"/>
          </p:cNvSpPr>
          <p:nvPr>
            <p:ph type="sldNum" sz="quarter" idx="12"/>
          </p:nvPr>
        </p:nvSpPr>
        <p:spPr/>
        <p:txBody>
          <a:bodyPr/>
          <a:lstStyle>
            <a:lvl1pPr>
              <a:defRPr>
                <a:solidFill>
                  <a:srgbClr val="FFFFFF"/>
                </a:solidFill>
              </a:defRPr>
            </a:lvl1pPr>
          </a:lstStyle>
          <a:p>
            <a:pPr>
              <a:defRPr/>
            </a:pPr>
            <a:fld id="{4F818FF7-3B11-4D8A-BFBB-4CEA8337B6CD}" type="slidenum">
              <a:rPr lang="en-GB" altLang="en-US"/>
              <a:pPr>
                <a:defRPr/>
              </a:pPr>
              <a:t>‹#›</a:t>
            </a:fld>
            <a:endParaRPr lang="en-GB" altLang="en-US"/>
          </a:p>
        </p:txBody>
      </p:sp>
    </p:spTree>
    <p:extLst>
      <p:ext uri="{BB962C8B-B14F-4D97-AF65-F5344CB8AC3E}">
        <p14:creationId xmlns:p14="http://schemas.microsoft.com/office/powerpoint/2010/main" val="1456230764"/>
      </p:ext>
    </p:extLst>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1438" y="6775450"/>
            <a:ext cx="2622550"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R&amp;ItextGrey.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9413" y="7264400"/>
            <a:ext cx="21383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GB"/>
          </a:p>
        </p:txBody>
      </p:sp>
      <p:sp>
        <p:nvSpPr>
          <p:cNvPr id="8" name="Content Placeholder 2"/>
          <p:cNvSpPr>
            <a:spLocks noGrp="1"/>
          </p:cNvSpPr>
          <p:nvPr>
            <p:ph idx="1"/>
          </p:nvPr>
        </p:nvSpPr>
        <p:spPr>
          <a:xfrm>
            <a:off x="457200" y="2387600"/>
            <a:ext cx="8229600" cy="3633788"/>
          </a:xfrm>
        </p:spPr>
        <p:txBody>
          <a:bodyPr/>
          <a:lstStyle>
            <a:lvl1pPr marL="342356" indent="-342356">
              <a:buClr>
                <a:srgbClr val="0F5494"/>
              </a:buClr>
              <a:buFont typeface="Arial" pitchFamily="34" charset="0"/>
              <a:buChar char="•"/>
              <a:defRPr/>
            </a:lvl1pPr>
            <a:lvl2pPr>
              <a:buClr>
                <a:srgbClr val="0F5494"/>
              </a:buClr>
              <a:defRPr/>
            </a:lvl2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E613DDE3-14DB-4603-9E0D-5593A18B3759}" type="slidenum">
              <a:rPr lang="en-GB" altLang="en-US"/>
              <a:pPr>
                <a:defRPr/>
              </a:pPr>
              <a:t>‹#›</a:t>
            </a:fld>
            <a:endParaRPr lang="en-GB" altLang="en-US"/>
          </a:p>
        </p:txBody>
      </p:sp>
    </p:spTree>
    <p:extLst>
      <p:ext uri="{BB962C8B-B14F-4D97-AF65-F5344CB8AC3E}">
        <p14:creationId xmlns:p14="http://schemas.microsoft.com/office/powerpoint/2010/main" val="2475705787"/>
      </p:ext>
    </p:extLst>
  </p:cSld>
  <p:clrMapOvr>
    <a:masterClrMapping/>
  </p:clrMapOvr>
  <p:transition spd="slow">
    <p:split orient="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1438" y="6775450"/>
            <a:ext cx="2622550"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R&amp;ItextGrey.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9413" y="7264400"/>
            <a:ext cx="21383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GB"/>
          </a:p>
        </p:txBody>
      </p:sp>
      <p:sp>
        <p:nvSpPr>
          <p:cNvPr id="8" name="Content Placeholder 2"/>
          <p:cNvSpPr>
            <a:spLocks noGrp="1"/>
          </p:cNvSpPr>
          <p:nvPr>
            <p:ph idx="1"/>
          </p:nvPr>
        </p:nvSpPr>
        <p:spPr>
          <a:xfrm>
            <a:off x="457200" y="2387600"/>
            <a:ext cx="8229600" cy="3633788"/>
          </a:xfrm>
        </p:spPr>
        <p:txBody>
          <a:bodyPr/>
          <a:lstStyle>
            <a:lvl1pPr marL="341691" indent="-341691">
              <a:buClr>
                <a:srgbClr val="0F5494"/>
              </a:buClr>
              <a:buFont typeface="Arial" pitchFamily="34" charset="0"/>
              <a:buChar char="•"/>
              <a:defRPr/>
            </a:lvl1pPr>
            <a:lvl2pPr>
              <a:buClr>
                <a:srgbClr val="0F5494"/>
              </a:buClr>
              <a:defRPr/>
            </a:lvl2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151C2CB5-E43D-4B39-9CA5-6462D9D10B52}" type="slidenum">
              <a:rPr lang="en-GB" altLang="en-US"/>
              <a:pPr>
                <a:defRPr/>
              </a:pPr>
              <a:t>‹#›</a:t>
            </a:fld>
            <a:endParaRPr lang="en-GB" altLang="en-US"/>
          </a:p>
        </p:txBody>
      </p:sp>
    </p:spTree>
    <p:extLst>
      <p:ext uri="{BB962C8B-B14F-4D97-AF65-F5344CB8AC3E}">
        <p14:creationId xmlns:p14="http://schemas.microsoft.com/office/powerpoint/2010/main" val="441486002"/>
      </p:ext>
    </p:extLst>
  </p:cSld>
  <p:clrMapOvr>
    <a:masterClrMapping/>
  </p:clrMapOvr>
  <p:transition spd="slow">
    <p:split orient="ver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5" y="2906735"/>
            <a:ext cx="7772400" cy="1500187"/>
          </a:xfrm>
        </p:spPr>
        <p:txBody>
          <a:bodyPr anchor="b"/>
          <a:lstStyle>
            <a:lvl1pPr marL="0" indent="0">
              <a:buNone/>
              <a:defRPr sz="2100"/>
            </a:lvl1pPr>
            <a:lvl2pPr marL="455583" indent="0">
              <a:buNone/>
              <a:defRPr sz="1800"/>
            </a:lvl2pPr>
            <a:lvl3pPr marL="911169" indent="0">
              <a:buNone/>
              <a:defRPr sz="1600"/>
            </a:lvl3pPr>
            <a:lvl4pPr marL="1366766" indent="0">
              <a:buNone/>
              <a:defRPr sz="1400"/>
            </a:lvl4pPr>
            <a:lvl5pPr marL="1822355" indent="0">
              <a:buNone/>
              <a:defRPr sz="1400"/>
            </a:lvl5pPr>
            <a:lvl6pPr marL="2277947" indent="0">
              <a:buNone/>
              <a:defRPr sz="1400"/>
            </a:lvl6pPr>
            <a:lvl7pPr marL="2733537" indent="0">
              <a:buNone/>
              <a:defRPr sz="1400"/>
            </a:lvl7pPr>
            <a:lvl8pPr marL="3189125" indent="0">
              <a:buNone/>
              <a:defRPr sz="1400"/>
            </a:lvl8pPr>
            <a:lvl9pPr marL="3644714"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FF1E14-56E5-4B70-8F6B-055831AA87FE}" type="slidenum">
              <a:rPr lang="en-GB" altLang="en-US"/>
              <a:pPr>
                <a:defRPr/>
              </a:pPr>
              <a:t>‹#›</a:t>
            </a:fld>
            <a:endParaRPr lang="en-GB" altLang="en-US"/>
          </a:p>
        </p:txBody>
      </p:sp>
    </p:spTree>
    <p:extLst>
      <p:ext uri="{BB962C8B-B14F-4D97-AF65-F5344CB8AC3E}">
        <p14:creationId xmlns:p14="http://schemas.microsoft.com/office/powerpoint/2010/main" val="3032970222"/>
      </p:ext>
    </p:extLst>
  </p:cSld>
  <p:clrMapOvr>
    <a:masterClrMapping/>
  </p:clrMapOvr>
  <p:transition spd="slow">
    <p:split orient="ver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2" y="2387600"/>
            <a:ext cx="4038600" cy="3633788"/>
          </a:xfrm>
        </p:spPr>
        <p:txBody>
          <a:bodyPr/>
          <a:lstStyle>
            <a:lvl1pPr>
              <a:defRPr sz="2900"/>
            </a:lvl1pPr>
            <a:lvl2pPr>
              <a:defRPr sz="24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2" y="2387600"/>
            <a:ext cx="4038600" cy="3633788"/>
          </a:xfrm>
        </p:spPr>
        <p:txBody>
          <a:bodyPr/>
          <a:lstStyle>
            <a:lvl1pPr>
              <a:defRPr sz="2900"/>
            </a:lvl1pPr>
            <a:lvl2pPr>
              <a:defRPr sz="24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15C93F-9413-4FCD-878D-22ECCA36906D}" type="slidenum">
              <a:rPr lang="en-GB" altLang="en-US"/>
              <a:pPr>
                <a:defRPr/>
              </a:pPr>
              <a:t>‹#›</a:t>
            </a:fld>
            <a:endParaRPr lang="en-GB" altLang="en-US"/>
          </a:p>
        </p:txBody>
      </p:sp>
    </p:spTree>
    <p:extLst>
      <p:ext uri="{BB962C8B-B14F-4D97-AF65-F5344CB8AC3E}">
        <p14:creationId xmlns:p14="http://schemas.microsoft.com/office/powerpoint/2010/main" val="3766152008"/>
      </p:ext>
    </p:extLst>
  </p:cSld>
  <p:clrMapOvr>
    <a:masterClrMapping/>
  </p:clrMapOvr>
  <p:transition spd="slow">
    <p:split orient="ver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2" y="1535119"/>
            <a:ext cx="4040188" cy="639762"/>
          </a:xfrm>
        </p:spPr>
        <p:txBody>
          <a:bodyPr anchor="b"/>
          <a:lstStyle>
            <a:lvl1pPr marL="0" indent="0">
              <a:buNone/>
              <a:defRPr sz="2400" b="1"/>
            </a:lvl1pPr>
            <a:lvl2pPr marL="455583" indent="0">
              <a:buNone/>
              <a:defRPr sz="2100" b="1"/>
            </a:lvl2pPr>
            <a:lvl3pPr marL="911169" indent="0">
              <a:buNone/>
              <a:defRPr sz="1800" b="1"/>
            </a:lvl3pPr>
            <a:lvl4pPr marL="1366766" indent="0">
              <a:buNone/>
              <a:defRPr sz="1600" b="1"/>
            </a:lvl4pPr>
            <a:lvl5pPr marL="1822355" indent="0">
              <a:buNone/>
              <a:defRPr sz="1600" b="1"/>
            </a:lvl5pPr>
            <a:lvl6pPr marL="2277947" indent="0">
              <a:buNone/>
              <a:defRPr sz="1600" b="1"/>
            </a:lvl6pPr>
            <a:lvl7pPr marL="2733537" indent="0">
              <a:buNone/>
              <a:defRPr sz="1600" b="1"/>
            </a:lvl7pPr>
            <a:lvl8pPr marL="3189125" indent="0">
              <a:buNone/>
              <a:defRPr sz="1600" b="1"/>
            </a:lvl8pPr>
            <a:lvl9pPr marL="364471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9"/>
            <a:ext cx="4041775" cy="639762"/>
          </a:xfrm>
        </p:spPr>
        <p:txBody>
          <a:bodyPr anchor="b"/>
          <a:lstStyle>
            <a:lvl1pPr marL="0" indent="0">
              <a:buNone/>
              <a:defRPr sz="2400" b="1"/>
            </a:lvl1pPr>
            <a:lvl2pPr marL="455583" indent="0">
              <a:buNone/>
              <a:defRPr sz="2100" b="1"/>
            </a:lvl2pPr>
            <a:lvl3pPr marL="911169" indent="0">
              <a:buNone/>
              <a:defRPr sz="1800" b="1"/>
            </a:lvl3pPr>
            <a:lvl4pPr marL="1366766" indent="0">
              <a:buNone/>
              <a:defRPr sz="1600" b="1"/>
            </a:lvl4pPr>
            <a:lvl5pPr marL="1822355" indent="0">
              <a:buNone/>
              <a:defRPr sz="1600" b="1"/>
            </a:lvl5pPr>
            <a:lvl6pPr marL="2277947" indent="0">
              <a:buNone/>
              <a:defRPr sz="1600" b="1"/>
            </a:lvl6pPr>
            <a:lvl7pPr marL="2733537" indent="0">
              <a:buNone/>
              <a:defRPr sz="1600" b="1"/>
            </a:lvl7pPr>
            <a:lvl8pPr marL="3189125" indent="0">
              <a:buNone/>
              <a:defRPr sz="1600" b="1"/>
            </a:lvl8pPr>
            <a:lvl9pPr marL="364471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D8AB5A1-1236-44E9-BD37-110A2F894804}" type="slidenum">
              <a:rPr lang="en-GB" altLang="en-US"/>
              <a:pPr>
                <a:defRPr/>
              </a:pPr>
              <a:t>‹#›</a:t>
            </a:fld>
            <a:endParaRPr lang="en-GB" altLang="en-US"/>
          </a:p>
        </p:txBody>
      </p:sp>
    </p:spTree>
    <p:extLst>
      <p:ext uri="{BB962C8B-B14F-4D97-AF65-F5344CB8AC3E}">
        <p14:creationId xmlns:p14="http://schemas.microsoft.com/office/powerpoint/2010/main" val="642645320"/>
      </p:ext>
    </p:extLst>
  </p:cSld>
  <p:clrMapOvr>
    <a:masterClrMapping/>
  </p:clrMapOvr>
  <p:transition spd="slow">
    <p:split orient="ver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9103CC1-F05C-40DA-B03A-BCCF1CAD6ACF}" type="slidenum">
              <a:rPr lang="en-GB" altLang="en-US"/>
              <a:pPr>
                <a:defRPr/>
              </a:pPr>
              <a:t>‹#›</a:t>
            </a:fld>
            <a:endParaRPr lang="en-GB" altLang="en-US"/>
          </a:p>
        </p:txBody>
      </p:sp>
    </p:spTree>
    <p:extLst>
      <p:ext uri="{BB962C8B-B14F-4D97-AF65-F5344CB8AC3E}">
        <p14:creationId xmlns:p14="http://schemas.microsoft.com/office/powerpoint/2010/main" val="3728121176"/>
      </p:ext>
    </p:extLst>
  </p:cSld>
  <p:clrMapOvr>
    <a:masterClrMapping/>
  </p:clrMapOvr>
  <p:transition spd="slow">
    <p:split orient="ver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6BFB2BF-4572-493F-A7E5-BB98DED73952}" type="slidenum">
              <a:rPr lang="en-GB" altLang="en-US"/>
              <a:pPr>
                <a:defRPr/>
              </a:pPr>
              <a:t>‹#›</a:t>
            </a:fld>
            <a:endParaRPr lang="en-GB" altLang="en-US"/>
          </a:p>
        </p:txBody>
      </p:sp>
    </p:spTree>
    <p:extLst>
      <p:ext uri="{BB962C8B-B14F-4D97-AF65-F5344CB8AC3E}">
        <p14:creationId xmlns:p14="http://schemas.microsoft.com/office/powerpoint/2010/main" val="3604495215"/>
      </p:ext>
    </p:extLst>
  </p:cSld>
  <p:clrMapOvr>
    <a:masterClrMapping/>
  </p:clrMapOvr>
  <p:transition spd="slow">
    <p:split orient="ver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23" y="273050"/>
            <a:ext cx="3008313" cy="1162050"/>
          </a:xfrm>
        </p:spPr>
        <p:txBody>
          <a:bodyPr anchor="b"/>
          <a:lstStyle>
            <a:lvl1pPr algn="l">
              <a:defRPr sz="2100" b="1"/>
            </a:lvl1pPr>
          </a:lstStyle>
          <a:p>
            <a:r>
              <a:rPr lang="en-US" smtClean="0"/>
              <a:t>Click to edit Master title style</a:t>
            </a:r>
            <a:endParaRPr lang="en-GB"/>
          </a:p>
        </p:txBody>
      </p:sp>
      <p:sp>
        <p:nvSpPr>
          <p:cNvPr id="3" name="Content Placeholder 2"/>
          <p:cNvSpPr>
            <a:spLocks noGrp="1"/>
          </p:cNvSpPr>
          <p:nvPr>
            <p:ph idx="1"/>
          </p:nvPr>
        </p:nvSpPr>
        <p:spPr>
          <a:xfrm>
            <a:off x="3575052" y="273072"/>
            <a:ext cx="5111750" cy="5853113"/>
          </a:xfrm>
        </p:spPr>
        <p:txBody>
          <a:bodyPr/>
          <a:lstStyle>
            <a:lvl1pPr>
              <a:defRPr sz="32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23" y="1435106"/>
            <a:ext cx="3008313" cy="4691062"/>
          </a:xfrm>
        </p:spPr>
        <p:txBody>
          <a:bodyPr/>
          <a:lstStyle>
            <a:lvl1pPr marL="0" indent="0">
              <a:buNone/>
              <a:defRPr sz="1400"/>
            </a:lvl1pPr>
            <a:lvl2pPr marL="455583" indent="0">
              <a:buNone/>
              <a:defRPr sz="1300"/>
            </a:lvl2pPr>
            <a:lvl3pPr marL="911169" indent="0">
              <a:buNone/>
              <a:defRPr sz="1000"/>
            </a:lvl3pPr>
            <a:lvl4pPr marL="1366766" indent="0">
              <a:buNone/>
              <a:defRPr sz="900"/>
            </a:lvl4pPr>
            <a:lvl5pPr marL="1822355" indent="0">
              <a:buNone/>
              <a:defRPr sz="900"/>
            </a:lvl5pPr>
            <a:lvl6pPr marL="2277947" indent="0">
              <a:buNone/>
              <a:defRPr sz="900"/>
            </a:lvl6pPr>
            <a:lvl7pPr marL="2733537" indent="0">
              <a:buNone/>
              <a:defRPr sz="900"/>
            </a:lvl7pPr>
            <a:lvl8pPr marL="3189125" indent="0">
              <a:buNone/>
              <a:defRPr sz="900"/>
            </a:lvl8pPr>
            <a:lvl9pPr marL="3644714"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3A258A-22A0-47A9-8614-CAD26B8691DE}" type="slidenum">
              <a:rPr lang="en-GB" altLang="en-US"/>
              <a:pPr>
                <a:defRPr/>
              </a:pPr>
              <a:t>‹#›</a:t>
            </a:fld>
            <a:endParaRPr lang="en-GB" altLang="en-US"/>
          </a:p>
        </p:txBody>
      </p:sp>
    </p:spTree>
    <p:extLst>
      <p:ext uri="{BB962C8B-B14F-4D97-AF65-F5344CB8AC3E}">
        <p14:creationId xmlns:p14="http://schemas.microsoft.com/office/powerpoint/2010/main" val="633914921"/>
      </p:ext>
    </p:extLst>
  </p:cSld>
  <p:clrMapOvr>
    <a:masterClrMapping/>
  </p:clrMapOvr>
  <p:transition spd="slow">
    <p:split orient="ver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4"/>
            <a:ext cx="5486399" cy="566737"/>
          </a:xfrm>
        </p:spPr>
        <p:txBody>
          <a:bodyPr anchor="b"/>
          <a:lstStyle>
            <a:lvl1pPr algn="l">
              <a:defRPr sz="21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399" cy="4114800"/>
          </a:xfrm>
        </p:spPr>
        <p:txBody>
          <a:bodyPr lIns="91120" tIns="45561" rIns="91120" bIns="45561"/>
          <a:lstStyle>
            <a:lvl1pPr marL="0" indent="0">
              <a:buNone/>
              <a:defRPr sz="3200"/>
            </a:lvl1pPr>
            <a:lvl2pPr marL="455583" indent="0">
              <a:buNone/>
              <a:defRPr sz="2900"/>
            </a:lvl2pPr>
            <a:lvl3pPr marL="911169" indent="0">
              <a:buNone/>
              <a:defRPr sz="2400"/>
            </a:lvl3pPr>
            <a:lvl4pPr marL="1366766" indent="0">
              <a:buNone/>
              <a:defRPr sz="2100"/>
            </a:lvl4pPr>
            <a:lvl5pPr marL="1822355" indent="0">
              <a:buNone/>
              <a:defRPr sz="2100"/>
            </a:lvl5pPr>
            <a:lvl6pPr marL="2277947" indent="0">
              <a:buNone/>
              <a:defRPr sz="2100"/>
            </a:lvl6pPr>
            <a:lvl7pPr marL="2733537" indent="0">
              <a:buNone/>
              <a:defRPr sz="2100"/>
            </a:lvl7pPr>
            <a:lvl8pPr marL="3189125" indent="0">
              <a:buNone/>
              <a:defRPr sz="2100"/>
            </a:lvl8pPr>
            <a:lvl9pPr marL="3644714" indent="0">
              <a:buNone/>
              <a:defRPr sz="2100"/>
            </a:lvl9pPr>
          </a:lstStyle>
          <a:p>
            <a:pPr lvl="0"/>
            <a:endParaRPr lang="en-GB" noProof="0" smtClean="0"/>
          </a:p>
        </p:txBody>
      </p:sp>
      <p:sp>
        <p:nvSpPr>
          <p:cNvPr id="4" name="Text Placeholder 3"/>
          <p:cNvSpPr>
            <a:spLocks noGrp="1"/>
          </p:cNvSpPr>
          <p:nvPr>
            <p:ph type="body" sz="half" idx="2"/>
          </p:nvPr>
        </p:nvSpPr>
        <p:spPr>
          <a:xfrm>
            <a:off x="1792288" y="5367344"/>
            <a:ext cx="5486399" cy="804862"/>
          </a:xfrm>
        </p:spPr>
        <p:txBody>
          <a:bodyPr/>
          <a:lstStyle>
            <a:lvl1pPr marL="0" indent="0">
              <a:buNone/>
              <a:defRPr sz="1400"/>
            </a:lvl1pPr>
            <a:lvl2pPr marL="455583" indent="0">
              <a:buNone/>
              <a:defRPr sz="1300"/>
            </a:lvl2pPr>
            <a:lvl3pPr marL="911169" indent="0">
              <a:buNone/>
              <a:defRPr sz="1000"/>
            </a:lvl3pPr>
            <a:lvl4pPr marL="1366766" indent="0">
              <a:buNone/>
              <a:defRPr sz="900"/>
            </a:lvl4pPr>
            <a:lvl5pPr marL="1822355" indent="0">
              <a:buNone/>
              <a:defRPr sz="900"/>
            </a:lvl5pPr>
            <a:lvl6pPr marL="2277947" indent="0">
              <a:buNone/>
              <a:defRPr sz="900"/>
            </a:lvl6pPr>
            <a:lvl7pPr marL="2733537" indent="0">
              <a:buNone/>
              <a:defRPr sz="900"/>
            </a:lvl7pPr>
            <a:lvl8pPr marL="3189125" indent="0">
              <a:buNone/>
              <a:defRPr sz="900"/>
            </a:lvl8pPr>
            <a:lvl9pPr marL="3644714"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8A71A1B-1F08-4152-9DAD-B3948856F907}" type="slidenum">
              <a:rPr lang="en-GB" altLang="en-US"/>
              <a:pPr>
                <a:defRPr/>
              </a:pPr>
              <a:t>‹#›</a:t>
            </a:fld>
            <a:endParaRPr lang="en-GB" altLang="en-US"/>
          </a:p>
        </p:txBody>
      </p:sp>
    </p:spTree>
    <p:extLst>
      <p:ext uri="{BB962C8B-B14F-4D97-AF65-F5344CB8AC3E}">
        <p14:creationId xmlns:p14="http://schemas.microsoft.com/office/powerpoint/2010/main" val="1330906969"/>
      </p:ext>
    </p:extLst>
  </p:cSld>
  <p:clrMapOvr>
    <a:masterClrMapping/>
  </p:clrMapOvr>
  <p:transition spd="slow">
    <p:split orient="vert"/>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98A2C-C832-476A-B932-97ADE002E36F}" type="slidenum">
              <a:rPr lang="en-GB" altLang="en-US"/>
              <a:pPr>
                <a:defRPr/>
              </a:pPr>
              <a:t>‹#›</a:t>
            </a:fld>
            <a:endParaRPr lang="en-GB" altLang="en-US"/>
          </a:p>
        </p:txBody>
      </p:sp>
    </p:spTree>
    <p:extLst>
      <p:ext uri="{BB962C8B-B14F-4D97-AF65-F5344CB8AC3E}">
        <p14:creationId xmlns:p14="http://schemas.microsoft.com/office/powerpoint/2010/main" val="3125711849"/>
      </p:ext>
    </p:extLst>
  </p:cSld>
  <p:clrMapOvr>
    <a:masterClrMapping/>
  </p:clrMapOvr>
  <p:transition spd="slow">
    <p:split orient="vert"/>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123950"/>
            <a:ext cx="2058988" cy="48974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23" y="1123950"/>
            <a:ext cx="6029325" cy="4897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7B98C8-2DAA-4FB4-9488-5B2FDF05EC88}" type="slidenum">
              <a:rPr lang="en-GB" altLang="en-US"/>
              <a:pPr>
                <a:defRPr/>
              </a:pPr>
              <a:t>‹#›</a:t>
            </a:fld>
            <a:endParaRPr lang="en-GB" altLang="en-US"/>
          </a:p>
        </p:txBody>
      </p:sp>
    </p:spTree>
    <p:extLst>
      <p:ext uri="{BB962C8B-B14F-4D97-AF65-F5344CB8AC3E}">
        <p14:creationId xmlns:p14="http://schemas.microsoft.com/office/powerpoint/2010/main" val="2599198160"/>
      </p:ext>
    </p:extLst>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5" y="2906723"/>
            <a:ext cx="7772400" cy="1500187"/>
          </a:xfrm>
        </p:spPr>
        <p:txBody>
          <a:bodyPr anchor="b"/>
          <a:lstStyle>
            <a:lvl1pPr marL="0" indent="0">
              <a:buNone/>
              <a:defRPr sz="2100"/>
            </a:lvl1pPr>
            <a:lvl2pPr marL="456474" indent="0">
              <a:buNone/>
              <a:defRPr sz="1800"/>
            </a:lvl2pPr>
            <a:lvl3pPr marL="912944" indent="0">
              <a:buNone/>
              <a:defRPr sz="1600"/>
            </a:lvl3pPr>
            <a:lvl4pPr marL="1369423" indent="0">
              <a:buNone/>
              <a:defRPr sz="1400"/>
            </a:lvl4pPr>
            <a:lvl5pPr marL="1825896" indent="0">
              <a:buNone/>
              <a:defRPr sz="1400"/>
            </a:lvl5pPr>
            <a:lvl6pPr marL="2282373" indent="0">
              <a:buNone/>
              <a:defRPr sz="1400"/>
            </a:lvl6pPr>
            <a:lvl7pPr marL="2738848" indent="0">
              <a:buNone/>
              <a:defRPr sz="1400"/>
            </a:lvl7pPr>
            <a:lvl8pPr marL="3195322" indent="0">
              <a:buNone/>
              <a:defRPr sz="1400"/>
            </a:lvl8pPr>
            <a:lvl9pPr marL="3651795"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B0068E-E6FF-401A-9047-718266267F98}" type="slidenum">
              <a:rPr lang="en-GB" altLang="en-US"/>
              <a:pPr>
                <a:defRPr/>
              </a:pPr>
              <a:t>‹#›</a:t>
            </a:fld>
            <a:endParaRPr lang="en-GB" altLang="en-US"/>
          </a:p>
        </p:txBody>
      </p:sp>
    </p:spTree>
    <p:extLst>
      <p:ext uri="{BB962C8B-B14F-4D97-AF65-F5344CB8AC3E}">
        <p14:creationId xmlns:p14="http://schemas.microsoft.com/office/powerpoint/2010/main" val="2182988876"/>
      </p:ext>
    </p:extLst>
  </p:cSld>
  <p:clrMapOvr>
    <a:masterClrMapping/>
  </p:clrMapOvr>
  <p:transition spd="slow">
    <p:split orient="vert"/>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flipV="1">
            <a:off x="0" y="0"/>
            <a:ext cx="10693400" cy="1241425"/>
          </a:xfrm>
          <a:prstGeom prst="rect">
            <a:avLst/>
          </a:prstGeom>
          <a:solidFill>
            <a:srgbClr val="0F5494"/>
          </a:solidFill>
          <a:ln w="63500" algn="ctr">
            <a:solidFill>
              <a:srgbClr val="0F5494"/>
            </a:solidFill>
            <a:miter lim="800000"/>
            <a:headEnd/>
            <a:tailEnd/>
          </a:ln>
          <a:effectLst>
            <a:outerShdw dist="23000" dir="5400000" rotWithShape="0">
              <a:srgbClr val="000000">
                <a:alpha val="34998"/>
              </a:srgbClr>
            </a:outerShdw>
          </a:effectLst>
        </p:spPr>
        <p:txBody>
          <a:bodyPr lIns="103941" tIns="51970" rIns="103941" bIns="51970" anchor="ctr"/>
          <a:lstStyle>
            <a:lvl1pPr defTabSz="519113" eaLnBrk="0" hangingPunct="0">
              <a:defRPr sz="8700" b="1">
                <a:solidFill>
                  <a:srgbClr val="FFD624"/>
                </a:solidFill>
                <a:latin typeface="Verdana" pitchFamily="34" charset="0"/>
              </a:defRPr>
            </a:lvl1pPr>
            <a:lvl2pPr marL="742950" indent="-285750" defTabSz="519113" eaLnBrk="0" hangingPunct="0">
              <a:defRPr sz="8700" b="1">
                <a:solidFill>
                  <a:srgbClr val="FFD624"/>
                </a:solidFill>
                <a:latin typeface="Verdana" pitchFamily="34" charset="0"/>
              </a:defRPr>
            </a:lvl2pPr>
            <a:lvl3pPr marL="1143000" indent="-228600" defTabSz="519113" eaLnBrk="0" hangingPunct="0">
              <a:defRPr sz="8700" b="1">
                <a:solidFill>
                  <a:srgbClr val="FFD624"/>
                </a:solidFill>
                <a:latin typeface="Verdana" pitchFamily="34" charset="0"/>
              </a:defRPr>
            </a:lvl3pPr>
            <a:lvl4pPr marL="1600200" indent="-228600" defTabSz="519113" eaLnBrk="0" hangingPunct="0">
              <a:defRPr sz="8700" b="1">
                <a:solidFill>
                  <a:srgbClr val="FFD624"/>
                </a:solidFill>
                <a:latin typeface="Verdana" pitchFamily="34" charset="0"/>
              </a:defRPr>
            </a:lvl4pPr>
            <a:lvl5pPr marL="2057400" indent="-228600" defTabSz="519113" eaLnBrk="0" hangingPunct="0">
              <a:defRPr sz="8700" b="1">
                <a:solidFill>
                  <a:srgbClr val="FFD624"/>
                </a:solidFill>
                <a:latin typeface="Verdana" pitchFamily="34" charset="0"/>
              </a:defRPr>
            </a:lvl5pPr>
            <a:lvl6pPr marL="2514600" indent="-228600" defTabSz="519113" eaLnBrk="0" fontAlgn="base" hangingPunct="0">
              <a:spcBef>
                <a:spcPct val="0"/>
              </a:spcBef>
              <a:spcAft>
                <a:spcPct val="0"/>
              </a:spcAft>
              <a:defRPr sz="8700" b="1">
                <a:solidFill>
                  <a:srgbClr val="FFD624"/>
                </a:solidFill>
                <a:latin typeface="Verdana" pitchFamily="34" charset="0"/>
              </a:defRPr>
            </a:lvl6pPr>
            <a:lvl7pPr marL="2971800" indent="-228600" defTabSz="519113" eaLnBrk="0" fontAlgn="base" hangingPunct="0">
              <a:spcBef>
                <a:spcPct val="0"/>
              </a:spcBef>
              <a:spcAft>
                <a:spcPct val="0"/>
              </a:spcAft>
              <a:defRPr sz="8700" b="1">
                <a:solidFill>
                  <a:srgbClr val="FFD624"/>
                </a:solidFill>
                <a:latin typeface="Verdana" pitchFamily="34" charset="0"/>
              </a:defRPr>
            </a:lvl7pPr>
            <a:lvl8pPr marL="3429000" indent="-228600" defTabSz="519113" eaLnBrk="0" fontAlgn="base" hangingPunct="0">
              <a:spcBef>
                <a:spcPct val="0"/>
              </a:spcBef>
              <a:spcAft>
                <a:spcPct val="0"/>
              </a:spcAft>
              <a:defRPr sz="8700" b="1">
                <a:solidFill>
                  <a:srgbClr val="FFD624"/>
                </a:solidFill>
                <a:latin typeface="Verdana" pitchFamily="34" charset="0"/>
              </a:defRPr>
            </a:lvl8pPr>
            <a:lvl9pPr marL="3886200" indent="-228600" defTabSz="519113" eaLnBrk="0" fontAlgn="base" hangingPunct="0">
              <a:spcBef>
                <a:spcPct val="0"/>
              </a:spcBef>
              <a:spcAft>
                <a:spcPct val="0"/>
              </a:spcAft>
              <a:defRPr sz="8700" b="1">
                <a:solidFill>
                  <a:srgbClr val="FFD624"/>
                </a:solidFill>
                <a:latin typeface="Verdana" pitchFamily="34" charset="0"/>
              </a:defRPr>
            </a:lvl9pPr>
          </a:lstStyle>
          <a:p>
            <a:pPr algn="ctr" eaLnBrk="1" hangingPunct="1">
              <a:defRPr/>
            </a:pPr>
            <a:r>
              <a:rPr lang="en-US" altLang="en-US" smtClean="0">
                <a:solidFill>
                  <a:srgbClr val="FFFFFF"/>
                </a:solidFill>
              </a:rPr>
              <a:t>                             </a:t>
            </a:r>
          </a:p>
        </p:txBody>
      </p:sp>
      <p:pic>
        <p:nvPicPr>
          <p:cNvPr id="5" name="Picture 2" descr="C:\DOCUME~1\lenain\LOCALS~1\Temp\7zECF.tmp\LOGO-CE for RTD EN Landscape Positive Cyan.png"/>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91438" y="6550025"/>
            <a:ext cx="26225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13"/>
          </p:nvPr>
        </p:nvSpPr>
        <p:spPr>
          <a:xfrm>
            <a:off x="423303" y="1701285"/>
            <a:ext cx="9033695" cy="3917153"/>
          </a:xfrm>
          <a:prstGeom prst="rect">
            <a:avLst/>
          </a:prstGeom>
        </p:spPr>
        <p:txBody>
          <a:bodyPr/>
          <a:lstStyle>
            <a:lvl1pPr marL="0" indent="0">
              <a:buClr>
                <a:srgbClr val="00B0F0"/>
              </a:buClr>
              <a:buFont typeface="+mj-lt"/>
              <a:buNone/>
              <a:defRPr sz="2700" b="1">
                <a:solidFill>
                  <a:srgbClr val="00B0F0"/>
                </a:solidFill>
                <a:latin typeface="Verdana" pitchFamily="34" charset="0"/>
                <a:ea typeface="Verdana" pitchFamily="34" charset="0"/>
                <a:cs typeface="Verdana" pitchFamily="34" charset="0"/>
              </a:defRPr>
            </a:lvl1pPr>
            <a:lvl2pPr marL="303152" indent="-303152">
              <a:buClr>
                <a:srgbClr val="0070C0"/>
              </a:buClr>
              <a:buFont typeface="Wingdings" pitchFamily="2" charset="2"/>
              <a:buChar char="ü"/>
              <a:defRPr sz="2100" b="1">
                <a:solidFill>
                  <a:srgbClr val="0070C0"/>
                </a:solidFill>
                <a:latin typeface="Verdana" pitchFamily="34" charset="0"/>
                <a:ea typeface="Verdana" pitchFamily="34" charset="0"/>
                <a:cs typeface="Verdana" pitchFamily="34" charset="0"/>
              </a:defRPr>
            </a:lvl2pPr>
            <a:lvl3pPr marL="1297424" indent="-994268">
              <a:defRPr sz="2100" baseline="30000">
                <a:solidFill>
                  <a:schemeClr val="bg1">
                    <a:lumMod val="50000"/>
                  </a:schemeClr>
                </a:solidFill>
                <a:latin typeface="Verdana" pitchFamily="34" charset="0"/>
                <a:ea typeface="Verdana" pitchFamily="34" charset="0"/>
                <a:cs typeface="Verdana" pitchFamily="34" charset="0"/>
              </a:defRPr>
            </a:lvl3pPr>
            <a:lvl4pPr>
              <a:defRPr sz="1800">
                <a:latin typeface="Verdana" pitchFamily="34" charset="0"/>
                <a:ea typeface="Verdana" pitchFamily="34" charset="0"/>
                <a:cs typeface="Verdana" pitchFamily="34" charset="0"/>
              </a:defRPr>
            </a:lvl4pPr>
            <a:lvl5pPr>
              <a:defRPr sz="1800">
                <a:latin typeface="Verdana" pitchFamily="34" charset="0"/>
                <a:ea typeface="Verdana" pitchFamily="34" charset="0"/>
                <a:cs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Text Placeholder 7"/>
          <p:cNvSpPr>
            <a:spLocks noGrp="1"/>
          </p:cNvSpPr>
          <p:nvPr>
            <p:ph type="body" sz="quarter" idx="10"/>
          </p:nvPr>
        </p:nvSpPr>
        <p:spPr>
          <a:xfrm>
            <a:off x="440013" y="371724"/>
            <a:ext cx="9612921" cy="1008168"/>
          </a:xfrm>
          <a:prstGeom prst="rect">
            <a:avLst/>
          </a:prstGeom>
        </p:spPr>
        <p:txBody>
          <a:bodyPr/>
          <a:lstStyle>
            <a:lvl1pPr algn="l">
              <a:defRPr sz="3200" b="1">
                <a:solidFill>
                  <a:srgbClr val="FFE161"/>
                </a:solidFill>
                <a:latin typeface="Verdana" pitchFamily="34" charset="0"/>
                <a:ea typeface="Verdana" pitchFamily="34" charset="0"/>
                <a:cs typeface="Verdana" pitchFamily="34" charset="0"/>
              </a:defRPr>
            </a:lvl1pPr>
            <a:lvl2pPr algn="ctr">
              <a:defRPr sz="1800" b="1">
                <a:solidFill>
                  <a:srgbClr val="0070C0"/>
                </a:solidFill>
                <a:latin typeface="Verdana" pitchFamily="34" charset="0"/>
                <a:ea typeface="Verdana" pitchFamily="34" charset="0"/>
                <a:cs typeface="Verdana" pitchFamily="34" charset="0"/>
              </a:defRPr>
            </a:lvl2pPr>
            <a:lvl3pPr>
              <a:defRPr>
                <a:latin typeface="Verdana" pitchFamily="34" charset="0"/>
                <a:ea typeface="Verdana" pitchFamily="34" charset="0"/>
                <a:cs typeface="Verdana" pitchFamily="34" charset="0"/>
              </a:defRPr>
            </a:lvl3pPr>
            <a:lvl4pPr>
              <a:defRPr>
                <a:latin typeface="Verdana" pitchFamily="34" charset="0"/>
                <a:ea typeface="Verdana" pitchFamily="34" charset="0"/>
                <a:cs typeface="Verdana" pitchFamily="34" charset="0"/>
              </a:defRPr>
            </a:lvl4pPr>
            <a:lvl5pPr>
              <a:defRPr>
                <a:latin typeface="Verdana" pitchFamily="34" charset="0"/>
                <a:ea typeface="Verdana" pitchFamily="34" charset="0"/>
                <a:cs typeface="Verdana" pitchFamily="34" charset="0"/>
              </a:defRPr>
            </a:lvl5pPr>
          </a:lstStyle>
          <a:p>
            <a:pPr lvl="0"/>
            <a:r>
              <a:rPr lang="en-US" dirty="0" smtClean="0"/>
              <a:t>Click to edit Master text styles</a:t>
            </a:r>
          </a:p>
        </p:txBody>
      </p:sp>
    </p:spTree>
    <p:extLst>
      <p:ext uri="{BB962C8B-B14F-4D97-AF65-F5344CB8AC3E}">
        <p14:creationId xmlns:p14="http://schemas.microsoft.com/office/powerpoint/2010/main" val="25406203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flipV="1">
            <a:off x="0" y="0"/>
            <a:ext cx="10693400" cy="1241425"/>
          </a:xfrm>
          <a:prstGeom prst="rect">
            <a:avLst/>
          </a:prstGeom>
          <a:solidFill>
            <a:srgbClr val="0F5494"/>
          </a:solidFill>
          <a:ln w="63500" algn="ctr">
            <a:solidFill>
              <a:srgbClr val="0F5494"/>
            </a:solidFill>
            <a:miter lim="800000"/>
            <a:headEnd/>
            <a:tailEnd/>
          </a:ln>
          <a:effectLst>
            <a:outerShdw dist="23000" dir="5400000" rotWithShape="0">
              <a:srgbClr val="000000">
                <a:alpha val="34998"/>
              </a:srgbClr>
            </a:outerShdw>
          </a:effectLst>
        </p:spPr>
        <p:txBody>
          <a:bodyPr lIns="103941" tIns="51970" rIns="103941" bIns="51970" anchor="ctr"/>
          <a:lstStyle>
            <a:lvl1pPr defTabSz="519113" eaLnBrk="0" hangingPunct="0">
              <a:defRPr sz="8700" b="1">
                <a:solidFill>
                  <a:srgbClr val="FFD624"/>
                </a:solidFill>
                <a:latin typeface="Verdana" pitchFamily="34" charset="0"/>
              </a:defRPr>
            </a:lvl1pPr>
            <a:lvl2pPr marL="742950" indent="-285750" defTabSz="519113" eaLnBrk="0" hangingPunct="0">
              <a:defRPr sz="8700" b="1">
                <a:solidFill>
                  <a:srgbClr val="FFD624"/>
                </a:solidFill>
                <a:latin typeface="Verdana" pitchFamily="34" charset="0"/>
              </a:defRPr>
            </a:lvl2pPr>
            <a:lvl3pPr marL="1143000" indent="-228600" defTabSz="519113" eaLnBrk="0" hangingPunct="0">
              <a:defRPr sz="8700" b="1">
                <a:solidFill>
                  <a:srgbClr val="FFD624"/>
                </a:solidFill>
                <a:latin typeface="Verdana" pitchFamily="34" charset="0"/>
              </a:defRPr>
            </a:lvl3pPr>
            <a:lvl4pPr marL="1600200" indent="-228600" defTabSz="519113" eaLnBrk="0" hangingPunct="0">
              <a:defRPr sz="8700" b="1">
                <a:solidFill>
                  <a:srgbClr val="FFD624"/>
                </a:solidFill>
                <a:latin typeface="Verdana" pitchFamily="34" charset="0"/>
              </a:defRPr>
            </a:lvl4pPr>
            <a:lvl5pPr marL="2057400" indent="-228600" defTabSz="519113" eaLnBrk="0" hangingPunct="0">
              <a:defRPr sz="8700" b="1">
                <a:solidFill>
                  <a:srgbClr val="FFD624"/>
                </a:solidFill>
                <a:latin typeface="Verdana" pitchFamily="34" charset="0"/>
              </a:defRPr>
            </a:lvl5pPr>
            <a:lvl6pPr marL="2514600" indent="-228600" defTabSz="519113" eaLnBrk="0" fontAlgn="base" hangingPunct="0">
              <a:spcBef>
                <a:spcPct val="0"/>
              </a:spcBef>
              <a:spcAft>
                <a:spcPct val="0"/>
              </a:spcAft>
              <a:defRPr sz="8700" b="1">
                <a:solidFill>
                  <a:srgbClr val="FFD624"/>
                </a:solidFill>
                <a:latin typeface="Verdana" pitchFamily="34" charset="0"/>
              </a:defRPr>
            </a:lvl6pPr>
            <a:lvl7pPr marL="2971800" indent="-228600" defTabSz="519113" eaLnBrk="0" fontAlgn="base" hangingPunct="0">
              <a:spcBef>
                <a:spcPct val="0"/>
              </a:spcBef>
              <a:spcAft>
                <a:spcPct val="0"/>
              </a:spcAft>
              <a:defRPr sz="8700" b="1">
                <a:solidFill>
                  <a:srgbClr val="FFD624"/>
                </a:solidFill>
                <a:latin typeface="Verdana" pitchFamily="34" charset="0"/>
              </a:defRPr>
            </a:lvl7pPr>
            <a:lvl8pPr marL="3429000" indent="-228600" defTabSz="519113" eaLnBrk="0" fontAlgn="base" hangingPunct="0">
              <a:spcBef>
                <a:spcPct val="0"/>
              </a:spcBef>
              <a:spcAft>
                <a:spcPct val="0"/>
              </a:spcAft>
              <a:defRPr sz="8700" b="1">
                <a:solidFill>
                  <a:srgbClr val="FFD624"/>
                </a:solidFill>
                <a:latin typeface="Verdana" pitchFamily="34" charset="0"/>
              </a:defRPr>
            </a:lvl8pPr>
            <a:lvl9pPr marL="3886200" indent="-228600" defTabSz="519113" eaLnBrk="0" fontAlgn="base" hangingPunct="0">
              <a:spcBef>
                <a:spcPct val="0"/>
              </a:spcBef>
              <a:spcAft>
                <a:spcPct val="0"/>
              </a:spcAft>
              <a:defRPr sz="8700" b="1">
                <a:solidFill>
                  <a:srgbClr val="FFD624"/>
                </a:solidFill>
                <a:latin typeface="Verdana" pitchFamily="34" charset="0"/>
              </a:defRPr>
            </a:lvl9pPr>
          </a:lstStyle>
          <a:p>
            <a:pPr algn="ctr" eaLnBrk="1" hangingPunct="1">
              <a:defRPr/>
            </a:pPr>
            <a:r>
              <a:rPr lang="en-US" altLang="en-US" smtClean="0">
                <a:solidFill>
                  <a:srgbClr val="FFFFFF"/>
                </a:solidFill>
              </a:rPr>
              <a:t>                             </a:t>
            </a:r>
          </a:p>
        </p:txBody>
      </p:sp>
      <p:pic>
        <p:nvPicPr>
          <p:cNvPr id="6" name="Picture 2" descr="C:\DOCUME~1\lenain\LOCALS~1\Temp\7zECF.tmp\LOGO-CE for RTD EN Landscape Positive Cyan.png"/>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91438" y="6550025"/>
            <a:ext cx="26225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4"/>
          <p:cNvSpPr>
            <a:spLocks noGrp="1"/>
          </p:cNvSpPr>
          <p:nvPr>
            <p:ph type="body" sz="quarter" idx="11"/>
          </p:nvPr>
        </p:nvSpPr>
        <p:spPr>
          <a:xfrm>
            <a:off x="423280" y="1712007"/>
            <a:ext cx="9891395" cy="4589165"/>
          </a:xfrm>
          <a:prstGeom prst="rect">
            <a:avLst/>
          </a:prstGeom>
        </p:spPr>
        <p:txBody>
          <a:bodyPr/>
          <a:lstStyle>
            <a:lvl1pPr marL="0" indent="0">
              <a:defRPr sz="2100" b="0">
                <a:solidFill>
                  <a:srgbClr val="0070C0"/>
                </a:solidFill>
                <a:latin typeface="Verdana" pitchFamily="34" charset="0"/>
                <a:ea typeface="Verdana" pitchFamily="34" charset="0"/>
                <a:cs typeface="Verdana" pitchFamily="34" charset="0"/>
              </a:defRPr>
            </a:lvl1pPr>
            <a:lvl2pPr marL="0" indent="0">
              <a:defRPr sz="1600">
                <a:latin typeface="Verdana" pitchFamily="34" charset="0"/>
                <a:ea typeface="Verdana" pitchFamily="34" charset="0"/>
                <a:cs typeface="Verdana" pitchFamily="34" charset="0"/>
              </a:defRPr>
            </a:lvl2pPr>
            <a:lvl3pPr marL="0" indent="0">
              <a:defRPr sz="1600">
                <a:latin typeface="Verdana" pitchFamily="34" charset="0"/>
                <a:ea typeface="Verdana" pitchFamily="34" charset="0"/>
                <a:cs typeface="Verdana" pitchFamily="34" charset="0"/>
              </a:defRPr>
            </a:lvl3pPr>
            <a:lvl4pPr marL="0" indent="0">
              <a:defRPr sz="1600">
                <a:latin typeface="Verdana" pitchFamily="34" charset="0"/>
                <a:ea typeface="Verdana" pitchFamily="34" charset="0"/>
                <a:cs typeface="Verdana" pitchFamily="34" charset="0"/>
              </a:defRPr>
            </a:lvl4pPr>
            <a:lvl5pPr marL="0" indent="0">
              <a:defRPr sz="1600">
                <a:latin typeface="Verdana" pitchFamily="34" charset="0"/>
                <a:ea typeface="Verdana" pitchFamily="34" charset="0"/>
                <a:cs typeface="Verdana" pitchFamily="34" charset="0"/>
              </a:defRPr>
            </a:lvl5pPr>
          </a:lstStyle>
          <a:p>
            <a:pPr lvl="0"/>
            <a:r>
              <a:rPr lang="en-US" dirty="0" smtClean="0"/>
              <a:t>Click to edit Master text styles</a:t>
            </a:r>
          </a:p>
        </p:txBody>
      </p:sp>
      <p:sp>
        <p:nvSpPr>
          <p:cNvPr id="3" name="Text Placeholder 2"/>
          <p:cNvSpPr>
            <a:spLocks noGrp="1"/>
          </p:cNvSpPr>
          <p:nvPr>
            <p:ph type="body" sz="quarter" idx="12"/>
          </p:nvPr>
        </p:nvSpPr>
        <p:spPr>
          <a:xfrm>
            <a:off x="434419" y="441978"/>
            <a:ext cx="9668616" cy="841877"/>
          </a:xfrm>
          <a:prstGeom prst="rect">
            <a:avLst/>
          </a:prstGeom>
        </p:spPr>
        <p:txBody>
          <a:bodyPr/>
          <a:lstStyle>
            <a:lvl1pPr>
              <a:defRPr sz="3000" b="1">
                <a:solidFill>
                  <a:srgbClr val="FFE161"/>
                </a:solidFill>
                <a:latin typeface="Verdana" pitchFamily="34" charset="0"/>
                <a:ea typeface="Verdana" pitchFamily="34" charset="0"/>
                <a:cs typeface="Verdana" pitchFamily="34" charset="0"/>
              </a:defRPr>
            </a:lvl1pPr>
          </a:lstStyle>
          <a:p>
            <a:pPr lvl="0"/>
            <a:r>
              <a:rPr lang="en-US" dirty="0" smtClean="0"/>
              <a:t>Click to edit Master text styles</a:t>
            </a:r>
            <a:endParaRPr lang="en-GB" dirty="0"/>
          </a:p>
        </p:txBody>
      </p:sp>
    </p:spTree>
    <p:extLst>
      <p:ext uri="{BB962C8B-B14F-4D97-AF65-F5344CB8AC3E}">
        <p14:creationId xmlns:p14="http://schemas.microsoft.com/office/powerpoint/2010/main" val="2421667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2" y="2387600"/>
            <a:ext cx="4038600" cy="3633788"/>
          </a:xfrm>
        </p:spPr>
        <p:txBody>
          <a:bodyPr/>
          <a:lstStyle>
            <a:lvl1pPr>
              <a:defRPr sz="2900"/>
            </a:lvl1pPr>
            <a:lvl2pPr>
              <a:defRPr sz="24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2" y="2387600"/>
            <a:ext cx="4038600" cy="3633788"/>
          </a:xfrm>
        </p:spPr>
        <p:txBody>
          <a:bodyPr/>
          <a:lstStyle>
            <a:lvl1pPr>
              <a:defRPr sz="2900"/>
            </a:lvl1pPr>
            <a:lvl2pPr>
              <a:defRPr sz="24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FDF31B4-B24D-4E6E-B56E-6B523047C03F}" type="slidenum">
              <a:rPr lang="en-GB" altLang="en-US"/>
              <a:pPr>
                <a:defRPr/>
              </a:pPr>
              <a:t>‹#›</a:t>
            </a:fld>
            <a:endParaRPr lang="en-GB" altLang="en-US"/>
          </a:p>
        </p:txBody>
      </p:sp>
    </p:spTree>
    <p:extLst>
      <p:ext uri="{BB962C8B-B14F-4D97-AF65-F5344CB8AC3E}">
        <p14:creationId xmlns:p14="http://schemas.microsoft.com/office/powerpoint/2010/main" val="3555274342"/>
      </p:ext>
    </p:extLst>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2" y="1535119"/>
            <a:ext cx="4040188" cy="639762"/>
          </a:xfrm>
        </p:spPr>
        <p:txBody>
          <a:bodyPr anchor="b"/>
          <a:lstStyle>
            <a:lvl1pPr marL="0" indent="0">
              <a:buNone/>
              <a:defRPr sz="2400" b="1"/>
            </a:lvl1pPr>
            <a:lvl2pPr marL="456474" indent="0">
              <a:buNone/>
              <a:defRPr sz="2100" b="1"/>
            </a:lvl2pPr>
            <a:lvl3pPr marL="912944" indent="0">
              <a:buNone/>
              <a:defRPr sz="1800" b="1"/>
            </a:lvl3pPr>
            <a:lvl4pPr marL="1369423" indent="0">
              <a:buNone/>
              <a:defRPr sz="1600" b="1"/>
            </a:lvl4pPr>
            <a:lvl5pPr marL="1825896" indent="0">
              <a:buNone/>
              <a:defRPr sz="1600" b="1"/>
            </a:lvl5pPr>
            <a:lvl6pPr marL="2282373" indent="0">
              <a:buNone/>
              <a:defRPr sz="1600" b="1"/>
            </a:lvl6pPr>
            <a:lvl7pPr marL="2738848" indent="0">
              <a:buNone/>
              <a:defRPr sz="1600" b="1"/>
            </a:lvl7pPr>
            <a:lvl8pPr marL="3195322" indent="0">
              <a:buNone/>
              <a:defRPr sz="1600" b="1"/>
            </a:lvl8pPr>
            <a:lvl9pPr marL="3651795"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9"/>
            <a:ext cx="4041775" cy="639762"/>
          </a:xfrm>
        </p:spPr>
        <p:txBody>
          <a:bodyPr anchor="b"/>
          <a:lstStyle>
            <a:lvl1pPr marL="0" indent="0">
              <a:buNone/>
              <a:defRPr sz="2400" b="1"/>
            </a:lvl1pPr>
            <a:lvl2pPr marL="456474" indent="0">
              <a:buNone/>
              <a:defRPr sz="2100" b="1"/>
            </a:lvl2pPr>
            <a:lvl3pPr marL="912944" indent="0">
              <a:buNone/>
              <a:defRPr sz="1800" b="1"/>
            </a:lvl3pPr>
            <a:lvl4pPr marL="1369423" indent="0">
              <a:buNone/>
              <a:defRPr sz="1600" b="1"/>
            </a:lvl4pPr>
            <a:lvl5pPr marL="1825896" indent="0">
              <a:buNone/>
              <a:defRPr sz="1600" b="1"/>
            </a:lvl5pPr>
            <a:lvl6pPr marL="2282373" indent="0">
              <a:buNone/>
              <a:defRPr sz="1600" b="1"/>
            </a:lvl6pPr>
            <a:lvl7pPr marL="2738848" indent="0">
              <a:buNone/>
              <a:defRPr sz="1600" b="1"/>
            </a:lvl7pPr>
            <a:lvl8pPr marL="3195322" indent="0">
              <a:buNone/>
              <a:defRPr sz="1600" b="1"/>
            </a:lvl8pPr>
            <a:lvl9pPr marL="3651795"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1B14616-03A2-434E-9534-F83FD5667D22}" type="slidenum">
              <a:rPr lang="en-GB" altLang="en-US"/>
              <a:pPr>
                <a:defRPr/>
              </a:pPr>
              <a:t>‹#›</a:t>
            </a:fld>
            <a:endParaRPr lang="en-GB" altLang="en-US"/>
          </a:p>
        </p:txBody>
      </p:sp>
    </p:spTree>
    <p:extLst>
      <p:ext uri="{BB962C8B-B14F-4D97-AF65-F5344CB8AC3E}">
        <p14:creationId xmlns:p14="http://schemas.microsoft.com/office/powerpoint/2010/main" val="3426969501"/>
      </p:ext>
    </p:extLst>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F8F9203-8953-4505-8A02-0B74BA986150}" type="slidenum">
              <a:rPr lang="en-GB" altLang="en-US"/>
              <a:pPr>
                <a:defRPr/>
              </a:pPr>
              <a:t>‹#›</a:t>
            </a:fld>
            <a:endParaRPr lang="en-GB" altLang="en-US"/>
          </a:p>
        </p:txBody>
      </p:sp>
    </p:spTree>
    <p:extLst>
      <p:ext uri="{BB962C8B-B14F-4D97-AF65-F5344CB8AC3E}">
        <p14:creationId xmlns:p14="http://schemas.microsoft.com/office/powerpoint/2010/main" val="1095300958"/>
      </p:ext>
    </p:extLst>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349105B-7DDD-474F-A967-4F1F94CEA105}" type="slidenum">
              <a:rPr lang="en-GB" altLang="en-US"/>
              <a:pPr>
                <a:defRPr/>
              </a:pPr>
              <a:t>‹#›</a:t>
            </a:fld>
            <a:endParaRPr lang="en-GB" altLang="en-US"/>
          </a:p>
        </p:txBody>
      </p:sp>
    </p:spTree>
    <p:extLst>
      <p:ext uri="{BB962C8B-B14F-4D97-AF65-F5344CB8AC3E}">
        <p14:creationId xmlns:p14="http://schemas.microsoft.com/office/powerpoint/2010/main" val="1031059728"/>
      </p:ext>
    </p:extLst>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0" y="273050"/>
            <a:ext cx="3008313" cy="1162050"/>
          </a:xfrm>
        </p:spPr>
        <p:txBody>
          <a:bodyPr anchor="b"/>
          <a:lstStyle>
            <a:lvl1pPr algn="l">
              <a:defRPr sz="2100" b="1"/>
            </a:lvl1pPr>
          </a:lstStyle>
          <a:p>
            <a:r>
              <a:rPr lang="en-US" smtClean="0"/>
              <a:t>Click to edit Master title style</a:t>
            </a:r>
            <a:endParaRPr lang="en-GB"/>
          </a:p>
        </p:txBody>
      </p:sp>
      <p:sp>
        <p:nvSpPr>
          <p:cNvPr id="3" name="Content Placeholder 2"/>
          <p:cNvSpPr>
            <a:spLocks noGrp="1"/>
          </p:cNvSpPr>
          <p:nvPr>
            <p:ph idx="1"/>
          </p:nvPr>
        </p:nvSpPr>
        <p:spPr>
          <a:xfrm>
            <a:off x="3575052" y="273060"/>
            <a:ext cx="5111750" cy="5853113"/>
          </a:xfrm>
        </p:spPr>
        <p:txBody>
          <a:bodyPr/>
          <a:lstStyle>
            <a:lvl1pPr>
              <a:defRPr sz="32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10" y="1435106"/>
            <a:ext cx="3008313" cy="4691062"/>
          </a:xfrm>
        </p:spPr>
        <p:txBody>
          <a:bodyPr/>
          <a:lstStyle>
            <a:lvl1pPr marL="0" indent="0">
              <a:buNone/>
              <a:defRPr sz="1400"/>
            </a:lvl1pPr>
            <a:lvl2pPr marL="456474" indent="0">
              <a:buNone/>
              <a:defRPr sz="1300"/>
            </a:lvl2pPr>
            <a:lvl3pPr marL="912944" indent="0">
              <a:buNone/>
              <a:defRPr sz="1000"/>
            </a:lvl3pPr>
            <a:lvl4pPr marL="1369423" indent="0">
              <a:buNone/>
              <a:defRPr sz="900"/>
            </a:lvl4pPr>
            <a:lvl5pPr marL="1825896" indent="0">
              <a:buNone/>
              <a:defRPr sz="900"/>
            </a:lvl5pPr>
            <a:lvl6pPr marL="2282373" indent="0">
              <a:buNone/>
              <a:defRPr sz="900"/>
            </a:lvl6pPr>
            <a:lvl7pPr marL="2738848" indent="0">
              <a:buNone/>
              <a:defRPr sz="900"/>
            </a:lvl7pPr>
            <a:lvl8pPr marL="3195322" indent="0">
              <a:buNone/>
              <a:defRPr sz="900"/>
            </a:lvl8pPr>
            <a:lvl9pPr marL="3651795"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D8DAF49-7429-4884-B93B-3FD9239A5DBB}" type="slidenum">
              <a:rPr lang="en-GB" altLang="en-US"/>
              <a:pPr>
                <a:defRPr/>
              </a:pPr>
              <a:t>‹#›</a:t>
            </a:fld>
            <a:endParaRPr lang="en-GB" altLang="en-US"/>
          </a:p>
        </p:txBody>
      </p:sp>
    </p:spTree>
    <p:extLst>
      <p:ext uri="{BB962C8B-B14F-4D97-AF65-F5344CB8AC3E}">
        <p14:creationId xmlns:p14="http://schemas.microsoft.com/office/powerpoint/2010/main" val="336347268"/>
      </p:ext>
    </p:extLst>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4"/>
            <a:ext cx="5486399" cy="566737"/>
          </a:xfrm>
        </p:spPr>
        <p:txBody>
          <a:bodyPr anchor="b"/>
          <a:lstStyle>
            <a:lvl1pPr algn="l">
              <a:defRPr sz="21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399" cy="4114800"/>
          </a:xfrm>
        </p:spPr>
        <p:txBody>
          <a:bodyPr lIns="91296" tIns="45649" rIns="91296" bIns="45649"/>
          <a:lstStyle>
            <a:lvl1pPr marL="0" indent="0">
              <a:buNone/>
              <a:defRPr sz="3200"/>
            </a:lvl1pPr>
            <a:lvl2pPr marL="456474" indent="0">
              <a:buNone/>
              <a:defRPr sz="2900"/>
            </a:lvl2pPr>
            <a:lvl3pPr marL="912944" indent="0">
              <a:buNone/>
              <a:defRPr sz="2400"/>
            </a:lvl3pPr>
            <a:lvl4pPr marL="1369423" indent="0">
              <a:buNone/>
              <a:defRPr sz="2100"/>
            </a:lvl4pPr>
            <a:lvl5pPr marL="1825896" indent="0">
              <a:buNone/>
              <a:defRPr sz="2100"/>
            </a:lvl5pPr>
            <a:lvl6pPr marL="2282373" indent="0">
              <a:buNone/>
              <a:defRPr sz="2100"/>
            </a:lvl6pPr>
            <a:lvl7pPr marL="2738848" indent="0">
              <a:buNone/>
              <a:defRPr sz="2100"/>
            </a:lvl7pPr>
            <a:lvl8pPr marL="3195322" indent="0">
              <a:buNone/>
              <a:defRPr sz="2100"/>
            </a:lvl8pPr>
            <a:lvl9pPr marL="3651795" indent="0">
              <a:buNone/>
              <a:defRPr sz="2100"/>
            </a:lvl9pPr>
          </a:lstStyle>
          <a:p>
            <a:pPr lvl="0"/>
            <a:endParaRPr lang="en-GB" noProof="0" smtClean="0"/>
          </a:p>
        </p:txBody>
      </p:sp>
      <p:sp>
        <p:nvSpPr>
          <p:cNvPr id="4" name="Text Placeholder 3"/>
          <p:cNvSpPr>
            <a:spLocks noGrp="1"/>
          </p:cNvSpPr>
          <p:nvPr>
            <p:ph type="body" sz="half" idx="2"/>
          </p:nvPr>
        </p:nvSpPr>
        <p:spPr>
          <a:xfrm>
            <a:off x="1792288" y="5367344"/>
            <a:ext cx="5486399" cy="804862"/>
          </a:xfrm>
        </p:spPr>
        <p:txBody>
          <a:bodyPr/>
          <a:lstStyle>
            <a:lvl1pPr marL="0" indent="0">
              <a:buNone/>
              <a:defRPr sz="1400"/>
            </a:lvl1pPr>
            <a:lvl2pPr marL="456474" indent="0">
              <a:buNone/>
              <a:defRPr sz="1300"/>
            </a:lvl2pPr>
            <a:lvl3pPr marL="912944" indent="0">
              <a:buNone/>
              <a:defRPr sz="1000"/>
            </a:lvl3pPr>
            <a:lvl4pPr marL="1369423" indent="0">
              <a:buNone/>
              <a:defRPr sz="900"/>
            </a:lvl4pPr>
            <a:lvl5pPr marL="1825896" indent="0">
              <a:buNone/>
              <a:defRPr sz="900"/>
            </a:lvl5pPr>
            <a:lvl6pPr marL="2282373" indent="0">
              <a:buNone/>
              <a:defRPr sz="900"/>
            </a:lvl6pPr>
            <a:lvl7pPr marL="2738848" indent="0">
              <a:buNone/>
              <a:defRPr sz="900"/>
            </a:lvl7pPr>
            <a:lvl8pPr marL="3195322" indent="0">
              <a:buNone/>
              <a:defRPr sz="900"/>
            </a:lvl8pPr>
            <a:lvl9pPr marL="3651795"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7F34A75-D323-419C-A5AB-E4338B678669}" type="slidenum">
              <a:rPr lang="en-GB" altLang="en-US"/>
              <a:pPr>
                <a:defRPr/>
              </a:pPr>
              <a:t>‹#›</a:t>
            </a:fld>
            <a:endParaRPr lang="en-GB" altLang="en-US"/>
          </a:p>
        </p:txBody>
      </p:sp>
    </p:spTree>
    <p:extLst>
      <p:ext uri="{BB962C8B-B14F-4D97-AF65-F5344CB8AC3E}">
        <p14:creationId xmlns:p14="http://schemas.microsoft.com/office/powerpoint/2010/main" val="3856964963"/>
      </p:ext>
    </p:extLst>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6.xml"/><Relationship Id="rId7" Type="http://schemas.openxmlformats.org/officeDocument/2006/relationships/image" Target="../media/image7.pn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2.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7688" y="1239838"/>
            <a:ext cx="9623425"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141" tIns="52071" rIns="104141" bIns="52071" numCol="1" anchor="ctr" anchorCtr="0" compatLnSpc="1">
            <a:prstTxWarp prst="textNoShape">
              <a:avLst/>
            </a:prstTxWarp>
          </a:bodyPr>
          <a:lstStyle/>
          <a:p>
            <a:pPr lvl="0"/>
            <a:r>
              <a:rPr lang="en-GB" altLang="en-US" smtClean="0"/>
              <a:t>Lorem ipsum</a:t>
            </a:r>
          </a:p>
        </p:txBody>
      </p:sp>
      <p:sp>
        <p:nvSpPr>
          <p:cNvPr id="1027" name="Rectangle 3"/>
          <p:cNvSpPr>
            <a:spLocks noGrp="1" noChangeArrowheads="1"/>
          </p:cNvSpPr>
          <p:nvPr>
            <p:ph type="body" idx="1"/>
          </p:nvPr>
        </p:nvSpPr>
        <p:spPr bwMode="auto">
          <a:xfrm>
            <a:off x="534988" y="2632075"/>
            <a:ext cx="9623425" cy="400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141" tIns="52071" rIns="104141" bIns="52071" numCol="1" anchor="t" anchorCtr="0" compatLnSpc="1">
            <a:prstTxWarp prst="textNoShape">
              <a:avLst/>
            </a:prstTxWarp>
          </a:bodyPr>
          <a:lstStyle/>
          <a:p>
            <a:pPr lvl="0"/>
            <a:r>
              <a:rPr lang="fr-BE" altLang="en-US" smtClean="0"/>
              <a:t>Et dolor fragum</a:t>
            </a:r>
            <a:endParaRPr lang="en-GB" altLang="en-US" smtClean="0"/>
          </a:p>
          <a:p>
            <a:pPr lvl="1"/>
            <a:r>
              <a:rPr lang="en-GB" altLang="en-US" smtClean="0"/>
              <a:t>Et dolor fragum</a:t>
            </a:r>
          </a:p>
          <a:p>
            <a:pPr lvl="2"/>
            <a:r>
              <a:rPr lang="en-GB" altLang="en-US" smtClean="0"/>
              <a:t>- Et dolor fragum</a:t>
            </a:r>
          </a:p>
        </p:txBody>
      </p:sp>
      <p:sp>
        <p:nvSpPr>
          <p:cNvPr id="1028" name="Rectangle 4"/>
          <p:cNvSpPr>
            <a:spLocks noGrp="1" noChangeArrowheads="1"/>
          </p:cNvSpPr>
          <p:nvPr>
            <p:ph type="dt" sz="half" idx="2"/>
          </p:nvPr>
        </p:nvSpPr>
        <p:spPr bwMode="auto">
          <a:xfrm>
            <a:off x="534988" y="6884988"/>
            <a:ext cx="2495550"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141" tIns="52071" rIns="104141" bIns="52071" numCol="1" anchor="t" anchorCtr="0" compatLnSpc="1">
            <a:prstTxWarp prst="textNoShape">
              <a:avLst/>
            </a:prstTxWarp>
          </a:bodyPr>
          <a:lstStyle>
            <a:lvl1pPr defTabSz="1041334" eaLnBrk="1" hangingPunct="1">
              <a:defRPr sz="1600" b="0">
                <a:solidFill>
                  <a:schemeClr val="tx1"/>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652838" y="6884988"/>
            <a:ext cx="3387725"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141" tIns="52071" rIns="104141" bIns="52071" numCol="1" anchor="t" anchorCtr="0" compatLnSpc="1">
            <a:prstTxWarp prst="textNoShape">
              <a:avLst/>
            </a:prstTxWarp>
          </a:bodyPr>
          <a:lstStyle>
            <a:lvl1pPr algn="ctr" defTabSz="1041334" eaLnBrk="1" hangingPunct="1">
              <a:defRPr sz="1600" b="0">
                <a:solidFill>
                  <a:schemeClr val="tx1"/>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7662863" y="6884988"/>
            <a:ext cx="2495550"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141" tIns="52071" rIns="104141" bIns="52071" numCol="1" anchor="t" anchorCtr="0" compatLnSpc="1">
            <a:prstTxWarp prst="textNoShape">
              <a:avLst/>
            </a:prstTxWarp>
          </a:bodyPr>
          <a:lstStyle>
            <a:lvl1pPr algn="r" defTabSz="1039813" eaLnBrk="1" hangingPunct="1">
              <a:defRPr sz="1600" b="0">
                <a:solidFill>
                  <a:schemeClr val="tx1"/>
                </a:solidFill>
                <a:latin typeface="Arial" panose="020B0604020202020204" pitchFamily="34" charset="0"/>
              </a:defRPr>
            </a:lvl1pPr>
          </a:lstStyle>
          <a:p>
            <a:pPr>
              <a:defRPr/>
            </a:pPr>
            <a:fld id="{3AF468EC-462B-479F-9EE8-852EEDDB253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6810" r:id="rId1"/>
    <p:sldLayoutId id="2147486811" r:id="rId2"/>
    <p:sldLayoutId id="2147486791" r:id="rId3"/>
    <p:sldLayoutId id="2147486792" r:id="rId4"/>
    <p:sldLayoutId id="2147486793" r:id="rId5"/>
    <p:sldLayoutId id="2147486794" r:id="rId6"/>
    <p:sldLayoutId id="2147486795" r:id="rId7"/>
    <p:sldLayoutId id="2147486796" r:id="rId8"/>
    <p:sldLayoutId id="2147486797" r:id="rId9"/>
    <p:sldLayoutId id="2147486798" r:id="rId10"/>
    <p:sldLayoutId id="2147486799" r:id="rId11"/>
    <p:sldLayoutId id="2147486812" r:id="rId12"/>
    <p:sldLayoutId id="2147486813" r:id="rId13"/>
  </p:sldLayoutIdLst>
  <p:transition spd="slow">
    <p:split orient="vert"/>
  </p:transition>
  <p:txStyles>
    <p:titleStyle>
      <a:lvl1pPr marL="404813" indent="-404813" algn="l" defTabSz="1038225" rtl="0" eaLnBrk="0" fontAlgn="base" hangingPunct="0">
        <a:spcBef>
          <a:spcPct val="0"/>
        </a:spcBef>
        <a:spcAft>
          <a:spcPct val="0"/>
        </a:spcAft>
        <a:defRPr sz="3400" b="1">
          <a:solidFill>
            <a:srgbClr val="0F5494"/>
          </a:solidFill>
          <a:latin typeface="+mj-lt"/>
          <a:ea typeface="+mj-ea"/>
          <a:cs typeface="+mj-cs"/>
        </a:defRPr>
      </a:lvl1pPr>
      <a:lvl2pPr marL="404813" indent="-404813" algn="l" defTabSz="1038225" rtl="0" eaLnBrk="0" fontAlgn="base" hangingPunct="0">
        <a:spcBef>
          <a:spcPct val="0"/>
        </a:spcBef>
        <a:spcAft>
          <a:spcPct val="0"/>
        </a:spcAft>
        <a:defRPr sz="3400" b="1">
          <a:solidFill>
            <a:srgbClr val="0F5494"/>
          </a:solidFill>
          <a:latin typeface="Verdana" pitchFamily="34" charset="0"/>
        </a:defRPr>
      </a:lvl2pPr>
      <a:lvl3pPr marL="404813" indent="-404813" algn="l" defTabSz="1038225" rtl="0" eaLnBrk="0" fontAlgn="base" hangingPunct="0">
        <a:spcBef>
          <a:spcPct val="0"/>
        </a:spcBef>
        <a:spcAft>
          <a:spcPct val="0"/>
        </a:spcAft>
        <a:defRPr sz="3400" b="1">
          <a:solidFill>
            <a:srgbClr val="0F5494"/>
          </a:solidFill>
          <a:latin typeface="Verdana" pitchFamily="34" charset="0"/>
        </a:defRPr>
      </a:lvl3pPr>
      <a:lvl4pPr marL="404813" indent="-404813" algn="l" defTabSz="1038225" rtl="0" eaLnBrk="0" fontAlgn="base" hangingPunct="0">
        <a:spcBef>
          <a:spcPct val="0"/>
        </a:spcBef>
        <a:spcAft>
          <a:spcPct val="0"/>
        </a:spcAft>
        <a:defRPr sz="3400" b="1">
          <a:solidFill>
            <a:srgbClr val="0F5494"/>
          </a:solidFill>
          <a:latin typeface="Verdana" pitchFamily="34" charset="0"/>
        </a:defRPr>
      </a:lvl4pPr>
      <a:lvl5pPr marL="404813" indent="-404813" algn="l" defTabSz="1038225" rtl="0" eaLnBrk="0" fontAlgn="base" hangingPunct="0">
        <a:spcBef>
          <a:spcPct val="0"/>
        </a:spcBef>
        <a:spcAft>
          <a:spcPct val="0"/>
        </a:spcAft>
        <a:defRPr sz="3400" b="1">
          <a:solidFill>
            <a:srgbClr val="0F5494"/>
          </a:solidFill>
          <a:latin typeface="Verdana" pitchFamily="34" charset="0"/>
        </a:defRPr>
      </a:lvl5pPr>
      <a:lvl6pPr marL="814680" algn="l" rtl="0" fontAlgn="base">
        <a:spcBef>
          <a:spcPct val="0"/>
        </a:spcBef>
        <a:spcAft>
          <a:spcPct val="0"/>
        </a:spcAft>
        <a:defRPr sz="3000" b="1">
          <a:solidFill>
            <a:srgbClr val="0F5494"/>
          </a:solidFill>
          <a:latin typeface="Verdana" pitchFamily="34" charset="0"/>
        </a:defRPr>
      </a:lvl6pPr>
      <a:lvl7pPr marL="1271155" algn="l" rtl="0" fontAlgn="base">
        <a:spcBef>
          <a:spcPct val="0"/>
        </a:spcBef>
        <a:spcAft>
          <a:spcPct val="0"/>
        </a:spcAft>
        <a:defRPr sz="3000" b="1">
          <a:solidFill>
            <a:srgbClr val="0F5494"/>
          </a:solidFill>
          <a:latin typeface="Verdana" pitchFamily="34" charset="0"/>
        </a:defRPr>
      </a:lvl7pPr>
      <a:lvl8pPr marL="1727629" algn="l" rtl="0" fontAlgn="base">
        <a:spcBef>
          <a:spcPct val="0"/>
        </a:spcBef>
        <a:spcAft>
          <a:spcPct val="0"/>
        </a:spcAft>
        <a:defRPr sz="3000" b="1">
          <a:solidFill>
            <a:srgbClr val="0F5494"/>
          </a:solidFill>
          <a:latin typeface="Verdana" pitchFamily="34" charset="0"/>
        </a:defRPr>
      </a:lvl8pPr>
      <a:lvl9pPr marL="2184103" algn="l" rtl="0" fontAlgn="base">
        <a:spcBef>
          <a:spcPct val="0"/>
        </a:spcBef>
        <a:spcAft>
          <a:spcPct val="0"/>
        </a:spcAft>
        <a:defRPr sz="3000" b="1">
          <a:solidFill>
            <a:srgbClr val="0F5494"/>
          </a:solidFill>
          <a:latin typeface="Verdana" pitchFamily="34" charset="0"/>
        </a:defRPr>
      </a:lvl9pPr>
    </p:titleStyle>
    <p:bodyStyle>
      <a:lvl1pPr marL="385763" indent="-385763" algn="l" defTabSz="1038225" rtl="0" eaLnBrk="0" fontAlgn="base" hangingPunct="0">
        <a:spcBef>
          <a:spcPct val="20000"/>
        </a:spcBef>
        <a:spcAft>
          <a:spcPct val="0"/>
        </a:spcAft>
        <a:buClr>
          <a:schemeClr val="bg1"/>
        </a:buClr>
        <a:buChar char="•"/>
        <a:defRPr sz="2700" i="1">
          <a:solidFill>
            <a:srgbClr val="0F5494"/>
          </a:solidFill>
          <a:latin typeface="+mn-lt"/>
          <a:ea typeface="+mn-ea"/>
          <a:cs typeface="+mn-cs"/>
        </a:defRPr>
      </a:lvl1pPr>
      <a:lvl2pPr marL="842963" indent="-320675" algn="l" defTabSz="1038225" rtl="0" eaLnBrk="0" fontAlgn="base" hangingPunct="0">
        <a:spcBef>
          <a:spcPct val="20000"/>
        </a:spcBef>
        <a:spcAft>
          <a:spcPct val="0"/>
        </a:spcAft>
        <a:buClr>
          <a:srgbClr val="009FBA"/>
        </a:buClr>
        <a:buChar char="•"/>
        <a:defRPr sz="2300" b="1">
          <a:solidFill>
            <a:srgbClr val="0F5494"/>
          </a:solidFill>
          <a:latin typeface="+mn-lt"/>
        </a:defRPr>
      </a:lvl2pPr>
      <a:lvl3pPr marL="1298575" indent="-255588" algn="l" defTabSz="1038225" rtl="0" eaLnBrk="0" fontAlgn="base" hangingPunct="0">
        <a:spcBef>
          <a:spcPct val="20000"/>
        </a:spcBef>
        <a:spcAft>
          <a:spcPct val="0"/>
        </a:spcAft>
        <a:buChar char="•"/>
        <a:defRPr sz="1600">
          <a:solidFill>
            <a:srgbClr val="0F5494"/>
          </a:solidFill>
          <a:latin typeface="+mn-lt"/>
        </a:defRPr>
      </a:lvl3pPr>
      <a:lvl4pPr marL="1820863" indent="-255588" algn="l" defTabSz="1038225" rtl="0" eaLnBrk="0" fontAlgn="base" hangingPunct="0">
        <a:spcBef>
          <a:spcPct val="20000"/>
        </a:spcBef>
        <a:spcAft>
          <a:spcPct val="0"/>
        </a:spcAft>
        <a:buChar char="–"/>
        <a:defRPr sz="2300">
          <a:solidFill>
            <a:schemeClr val="tx1"/>
          </a:solidFill>
          <a:latin typeface="Arial" charset="0"/>
        </a:defRPr>
      </a:lvl4pPr>
      <a:lvl5pPr marL="2339975" indent="-255588" algn="l" defTabSz="1038225" rtl="0" eaLnBrk="0" fontAlgn="base" hangingPunct="0">
        <a:spcBef>
          <a:spcPct val="20000"/>
        </a:spcBef>
        <a:spcAft>
          <a:spcPct val="0"/>
        </a:spcAft>
        <a:buChar char="»"/>
        <a:defRPr sz="2300">
          <a:solidFill>
            <a:schemeClr val="tx1"/>
          </a:solidFill>
          <a:latin typeface="Arial" charset="0"/>
        </a:defRPr>
      </a:lvl5pPr>
      <a:lvl6pPr marL="2510608" indent="-228239" algn="l" rtl="0" fontAlgn="base">
        <a:spcBef>
          <a:spcPct val="20000"/>
        </a:spcBef>
        <a:spcAft>
          <a:spcPct val="0"/>
        </a:spcAft>
        <a:buChar char="»"/>
        <a:defRPr sz="2100">
          <a:solidFill>
            <a:schemeClr val="tx1"/>
          </a:solidFill>
          <a:latin typeface="Arial" charset="0"/>
        </a:defRPr>
      </a:lvl6pPr>
      <a:lvl7pPr marL="2967084" indent="-228239" algn="l" rtl="0" fontAlgn="base">
        <a:spcBef>
          <a:spcPct val="20000"/>
        </a:spcBef>
        <a:spcAft>
          <a:spcPct val="0"/>
        </a:spcAft>
        <a:buChar char="»"/>
        <a:defRPr sz="2100">
          <a:solidFill>
            <a:schemeClr val="tx1"/>
          </a:solidFill>
          <a:latin typeface="Arial" charset="0"/>
        </a:defRPr>
      </a:lvl7pPr>
      <a:lvl8pPr marL="3423560" indent="-228239" algn="l" rtl="0" fontAlgn="base">
        <a:spcBef>
          <a:spcPct val="20000"/>
        </a:spcBef>
        <a:spcAft>
          <a:spcPct val="0"/>
        </a:spcAft>
        <a:buChar char="»"/>
        <a:defRPr sz="2100">
          <a:solidFill>
            <a:schemeClr val="tx1"/>
          </a:solidFill>
          <a:latin typeface="Arial" charset="0"/>
        </a:defRPr>
      </a:lvl8pPr>
      <a:lvl9pPr marL="3880032" indent="-228239" algn="l" rtl="0" fontAlgn="base">
        <a:spcBef>
          <a:spcPct val="20000"/>
        </a:spcBef>
        <a:spcAft>
          <a:spcPct val="0"/>
        </a:spcAft>
        <a:buChar char="»"/>
        <a:defRPr sz="2100">
          <a:solidFill>
            <a:schemeClr val="tx1"/>
          </a:solidFill>
          <a:latin typeface="Arial" charset="0"/>
        </a:defRPr>
      </a:lvl9pPr>
    </p:bodyStyle>
    <p:otherStyle>
      <a:defPPr>
        <a:defRPr lang="fr-FR"/>
      </a:defPPr>
      <a:lvl1pPr marL="0" algn="l" defTabSz="912944" rtl="0" eaLnBrk="1" latinLnBrk="0" hangingPunct="1">
        <a:defRPr sz="1800" kern="1200">
          <a:solidFill>
            <a:schemeClr val="tx1"/>
          </a:solidFill>
          <a:latin typeface="+mn-lt"/>
          <a:ea typeface="+mn-ea"/>
          <a:cs typeface="+mn-cs"/>
        </a:defRPr>
      </a:lvl1pPr>
      <a:lvl2pPr marL="456474" algn="l" defTabSz="912944" rtl="0" eaLnBrk="1" latinLnBrk="0" hangingPunct="1">
        <a:defRPr sz="1800" kern="1200">
          <a:solidFill>
            <a:schemeClr val="tx1"/>
          </a:solidFill>
          <a:latin typeface="+mn-lt"/>
          <a:ea typeface="+mn-ea"/>
          <a:cs typeface="+mn-cs"/>
        </a:defRPr>
      </a:lvl2pPr>
      <a:lvl3pPr marL="912944" algn="l" defTabSz="912944" rtl="0" eaLnBrk="1" latinLnBrk="0" hangingPunct="1">
        <a:defRPr sz="1800" kern="1200">
          <a:solidFill>
            <a:schemeClr val="tx1"/>
          </a:solidFill>
          <a:latin typeface="+mn-lt"/>
          <a:ea typeface="+mn-ea"/>
          <a:cs typeface="+mn-cs"/>
        </a:defRPr>
      </a:lvl3pPr>
      <a:lvl4pPr marL="1369423" algn="l" defTabSz="912944" rtl="0" eaLnBrk="1" latinLnBrk="0" hangingPunct="1">
        <a:defRPr sz="1800" kern="1200">
          <a:solidFill>
            <a:schemeClr val="tx1"/>
          </a:solidFill>
          <a:latin typeface="+mn-lt"/>
          <a:ea typeface="+mn-ea"/>
          <a:cs typeface="+mn-cs"/>
        </a:defRPr>
      </a:lvl4pPr>
      <a:lvl5pPr marL="1825896" algn="l" defTabSz="912944" rtl="0" eaLnBrk="1" latinLnBrk="0" hangingPunct="1">
        <a:defRPr sz="1800" kern="1200">
          <a:solidFill>
            <a:schemeClr val="tx1"/>
          </a:solidFill>
          <a:latin typeface="+mn-lt"/>
          <a:ea typeface="+mn-ea"/>
          <a:cs typeface="+mn-cs"/>
        </a:defRPr>
      </a:lvl5pPr>
      <a:lvl6pPr marL="2282373" algn="l" defTabSz="912944" rtl="0" eaLnBrk="1" latinLnBrk="0" hangingPunct="1">
        <a:defRPr sz="1800" kern="1200">
          <a:solidFill>
            <a:schemeClr val="tx1"/>
          </a:solidFill>
          <a:latin typeface="+mn-lt"/>
          <a:ea typeface="+mn-ea"/>
          <a:cs typeface="+mn-cs"/>
        </a:defRPr>
      </a:lvl6pPr>
      <a:lvl7pPr marL="2738848" algn="l" defTabSz="912944" rtl="0" eaLnBrk="1" latinLnBrk="0" hangingPunct="1">
        <a:defRPr sz="1800" kern="1200">
          <a:solidFill>
            <a:schemeClr val="tx1"/>
          </a:solidFill>
          <a:latin typeface="+mn-lt"/>
          <a:ea typeface="+mn-ea"/>
          <a:cs typeface="+mn-cs"/>
        </a:defRPr>
      </a:lvl7pPr>
      <a:lvl8pPr marL="3195322" algn="l" defTabSz="912944" rtl="0" eaLnBrk="1" latinLnBrk="0" hangingPunct="1">
        <a:defRPr sz="1800" kern="1200">
          <a:solidFill>
            <a:schemeClr val="tx1"/>
          </a:solidFill>
          <a:latin typeface="+mn-lt"/>
          <a:ea typeface="+mn-ea"/>
          <a:cs typeface="+mn-cs"/>
        </a:defRPr>
      </a:lvl8pPr>
      <a:lvl9pPr marL="3651795" algn="l" defTabSz="91294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C:\DOCUME~1\lenain\LOCALS~1\Temp\7zECF.tmp\LOGO-CE for RTD EN Landscape Positive Cyan.png"/>
          <p:cNvPicPr>
            <a:picLocks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7691438" y="6550025"/>
            <a:ext cx="26225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4"/>
          <p:cNvPicPr>
            <a:picLocks noChangeAspect="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546100" y="7037388"/>
            <a:ext cx="210502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814" r:id="rId1"/>
    <p:sldLayoutId id="2147486815" r:id="rId2"/>
    <p:sldLayoutId id="2147486816" r:id="rId3"/>
    <p:sldLayoutId id="2147486800" r:id="rId4"/>
    <p:sldLayoutId id="2147486817" r:id="rId5"/>
  </p:sldLayoutIdLst>
  <p:timing>
    <p:tnLst>
      <p:par>
        <p:cTn id="1" dur="indefinite" restart="never" nodeType="tmRoot"/>
      </p:par>
    </p:tnLst>
  </p:timing>
  <p:txStyles>
    <p:titleStyle>
      <a:lvl1pPr algn="l" defTabSz="506413" rtl="0" eaLnBrk="0" fontAlgn="base" hangingPunct="0">
        <a:spcBef>
          <a:spcPct val="0"/>
        </a:spcBef>
        <a:spcAft>
          <a:spcPct val="0"/>
        </a:spcAft>
        <a:buClr>
          <a:srgbClr val="000000"/>
        </a:buClr>
        <a:buSzPct val="100000"/>
        <a:buFont typeface="Times New Roman" panose="02020603050405020304" pitchFamily="18" charset="0"/>
        <a:defRPr sz="4100" b="1">
          <a:solidFill>
            <a:srgbClr val="005FA9"/>
          </a:solidFill>
          <a:latin typeface="+mj-lt"/>
          <a:ea typeface="+mj-ea"/>
          <a:cs typeface="+mj-cs"/>
        </a:defRPr>
      </a:lvl1pPr>
      <a:lvl2pPr algn="l" defTabSz="506413" rtl="0" eaLnBrk="0" fontAlgn="base" hangingPunct="0">
        <a:spcBef>
          <a:spcPct val="0"/>
        </a:spcBef>
        <a:spcAft>
          <a:spcPct val="0"/>
        </a:spcAft>
        <a:buClr>
          <a:srgbClr val="000000"/>
        </a:buClr>
        <a:buSzPct val="100000"/>
        <a:buFont typeface="Times New Roman" panose="02020603050405020304" pitchFamily="18" charset="0"/>
        <a:defRPr sz="4100" b="1">
          <a:solidFill>
            <a:srgbClr val="005FA9"/>
          </a:solidFill>
          <a:latin typeface="Arial" charset="0"/>
        </a:defRPr>
      </a:lvl2pPr>
      <a:lvl3pPr algn="l" defTabSz="506413" rtl="0" eaLnBrk="0" fontAlgn="base" hangingPunct="0">
        <a:spcBef>
          <a:spcPct val="0"/>
        </a:spcBef>
        <a:spcAft>
          <a:spcPct val="0"/>
        </a:spcAft>
        <a:buClr>
          <a:srgbClr val="000000"/>
        </a:buClr>
        <a:buSzPct val="100000"/>
        <a:buFont typeface="Times New Roman" panose="02020603050405020304" pitchFamily="18" charset="0"/>
        <a:defRPr sz="4100" b="1">
          <a:solidFill>
            <a:srgbClr val="005FA9"/>
          </a:solidFill>
          <a:latin typeface="Arial" charset="0"/>
        </a:defRPr>
      </a:lvl3pPr>
      <a:lvl4pPr algn="l" defTabSz="506413" rtl="0" eaLnBrk="0" fontAlgn="base" hangingPunct="0">
        <a:spcBef>
          <a:spcPct val="0"/>
        </a:spcBef>
        <a:spcAft>
          <a:spcPct val="0"/>
        </a:spcAft>
        <a:buClr>
          <a:srgbClr val="000000"/>
        </a:buClr>
        <a:buSzPct val="100000"/>
        <a:buFont typeface="Times New Roman" panose="02020603050405020304" pitchFamily="18" charset="0"/>
        <a:defRPr sz="4100" b="1">
          <a:solidFill>
            <a:srgbClr val="005FA9"/>
          </a:solidFill>
          <a:latin typeface="Arial" charset="0"/>
        </a:defRPr>
      </a:lvl4pPr>
      <a:lvl5pPr algn="l" defTabSz="506413" rtl="0" eaLnBrk="0" fontAlgn="base" hangingPunct="0">
        <a:spcBef>
          <a:spcPct val="0"/>
        </a:spcBef>
        <a:spcAft>
          <a:spcPct val="0"/>
        </a:spcAft>
        <a:buClr>
          <a:srgbClr val="000000"/>
        </a:buClr>
        <a:buSzPct val="100000"/>
        <a:buFont typeface="Times New Roman" panose="02020603050405020304" pitchFamily="18" charset="0"/>
        <a:defRPr sz="4100" b="1">
          <a:solidFill>
            <a:srgbClr val="005FA9"/>
          </a:solidFill>
          <a:latin typeface="Arial" charset="0"/>
        </a:defRPr>
      </a:lvl5pPr>
      <a:lvl6pPr marL="2793155" indent="-259386" algn="l" defTabSz="510868" rtl="0" eaLnBrk="0" fontAlgn="base" hangingPunct="0">
        <a:spcBef>
          <a:spcPct val="0"/>
        </a:spcBef>
        <a:spcAft>
          <a:spcPct val="0"/>
        </a:spcAft>
        <a:buClr>
          <a:srgbClr val="000000"/>
        </a:buClr>
        <a:buSzPct val="100000"/>
        <a:buFont typeface="Times New Roman" pitchFamily="18" charset="0"/>
        <a:defRPr sz="4100" b="1">
          <a:solidFill>
            <a:srgbClr val="005FA9"/>
          </a:solidFill>
          <a:latin typeface="Arial" charset="0"/>
        </a:defRPr>
      </a:lvl6pPr>
      <a:lvl7pPr marL="3248662" indent="-259386" algn="l" defTabSz="510868" rtl="0" eaLnBrk="0" fontAlgn="base" hangingPunct="0">
        <a:spcBef>
          <a:spcPct val="0"/>
        </a:spcBef>
        <a:spcAft>
          <a:spcPct val="0"/>
        </a:spcAft>
        <a:buClr>
          <a:srgbClr val="000000"/>
        </a:buClr>
        <a:buSzPct val="100000"/>
        <a:buFont typeface="Times New Roman" pitchFamily="18" charset="0"/>
        <a:defRPr sz="4100" b="1">
          <a:solidFill>
            <a:srgbClr val="005FA9"/>
          </a:solidFill>
          <a:latin typeface="Arial" charset="0"/>
        </a:defRPr>
      </a:lvl7pPr>
      <a:lvl8pPr marL="3704168" indent="-259386" algn="l" defTabSz="510868" rtl="0" eaLnBrk="0" fontAlgn="base" hangingPunct="0">
        <a:spcBef>
          <a:spcPct val="0"/>
        </a:spcBef>
        <a:spcAft>
          <a:spcPct val="0"/>
        </a:spcAft>
        <a:buClr>
          <a:srgbClr val="000000"/>
        </a:buClr>
        <a:buSzPct val="100000"/>
        <a:buFont typeface="Times New Roman" pitchFamily="18" charset="0"/>
        <a:defRPr sz="4100" b="1">
          <a:solidFill>
            <a:srgbClr val="005FA9"/>
          </a:solidFill>
          <a:latin typeface="Arial" charset="0"/>
        </a:defRPr>
      </a:lvl8pPr>
      <a:lvl9pPr marL="4159680" indent="-259386" algn="l" defTabSz="510868" rtl="0" eaLnBrk="0" fontAlgn="base" hangingPunct="0">
        <a:spcBef>
          <a:spcPct val="0"/>
        </a:spcBef>
        <a:spcAft>
          <a:spcPct val="0"/>
        </a:spcAft>
        <a:buClr>
          <a:srgbClr val="000000"/>
        </a:buClr>
        <a:buSzPct val="100000"/>
        <a:buFont typeface="Times New Roman" pitchFamily="18" charset="0"/>
        <a:defRPr sz="4100" b="1">
          <a:solidFill>
            <a:srgbClr val="005FA9"/>
          </a:solidFill>
          <a:latin typeface="Arial" charset="0"/>
        </a:defRPr>
      </a:lvl9pPr>
    </p:titleStyle>
    <p:bodyStyle>
      <a:lvl1pPr marL="382588" indent="-382588" algn="l" defTabSz="506413" rtl="0" eaLnBrk="0" fontAlgn="base" hangingPunct="0">
        <a:spcBef>
          <a:spcPts val="913"/>
        </a:spcBef>
        <a:spcAft>
          <a:spcPct val="0"/>
        </a:spcAft>
        <a:buClr>
          <a:srgbClr val="000000"/>
        </a:buClr>
        <a:buSzPct val="100000"/>
        <a:buFont typeface="Times New Roman" panose="02020603050405020304" pitchFamily="18" charset="0"/>
        <a:defRPr sz="3700">
          <a:solidFill>
            <a:srgbClr val="000000"/>
          </a:solidFill>
          <a:latin typeface="+mn-lt"/>
          <a:ea typeface="+mn-ea"/>
          <a:cs typeface="+mn-cs"/>
        </a:defRPr>
      </a:lvl1pPr>
      <a:lvl2pPr marL="839788" indent="-317500" algn="l" defTabSz="50641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defRPr>
      </a:lvl2pPr>
      <a:lvl3pPr marL="1293813" indent="-252413" algn="l" defTabSz="506413" rtl="0" eaLnBrk="0" fontAlgn="base" hangingPunct="0">
        <a:spcBef>
          <a:spcPts val="688"/>
        </a:spcBef>
        <a:spcAft>
          <a:spcPct val="0"/>
        </a:spcAft>
        <a:buClr>
          <a:srgbClr val="000000"/>
        </a:buClr>
        <a:buSzPct val="100000"/>
        <a:buFont typeface="Times New Roman" panose="02020603050405020304" pitchFamily="18" charset="0"/>
        <a:defRPr sz="2700">
          <a:solidFill>
            <a:srgbClr val="000000"/>
          </a:solidFill>
          <a:latin typeface="+mn-lt"/>
        </a:defRPr>
      </a:lvl3pPr>
      <a:lvl4pPr marL="1814513" indent="-252413" algn="l" defTabSz="506413" rtl="0" eaLnBrk="0" fontAlgn="base" hangingPunct="0">
        <a:spcBef>
          <a:spcPts val="575"/>
        </a:spcBef>
        <a:spcAft>
          <a:spcPct val="0"/>
        </a:spcAft>
        <a:buClr>
          <a:srgbClr val="000000"/>
        </a:buClr>
        <a:buSzPct val="100000"/>
        <a:buFont typeface="Times New Roman" panose="02020603050405020304" pitchFamily="18" charset="0"/>
        <a:defRPr sz="2300">
          <a:solidFill>
            <a:srgbClr val="000000"/>
          </a:solidFill>
          <a:latin typeface="+mn-lt"/>
        </a:defRPr>
      </a:lvl4pPr>
      <a:lvl5pPr marL="2333625" indent="-252413" algn="l" defTabSz="506413" rtl="0" eaLnBrk="0" fontAlgn="base" hangingPunct="0">
        <a:spcBef>
          <a:spcPts val="575"/>
        </a:spcBef>
        <a:spcAft>
          <a:spcPct val="0"/>
        </a:spcAft>
        <a:buClr>
          <a:srgbClr val="000000"/>
        </a:buClr>
        <a:buSzPct val="100000"/>
        <a:buFont typeface="Times New Roman" panose="02020603050405020304" pitchFamily="18" charset="0"/>
        <a:defRPr sz="2300">
          <a:solidFill>
            <a:srgbClr val="000000"/>
          </a:solidFill>
          <a:latin typeface="+mn-lt"/>
        </a:defRPr>
      </a:lvl5pPr>
      <a:lvl6pPr marL="2793155" indent="-259386" algn="l" defTabSz="510868" rtl="0" eaLnBrk="0" fontAlgn="base" hangingPunct="0">
        <a:spcBef>
          <a:spcPts val="575"/>
        </a:spcBef>
        <a:spcAft>
          <a:spcPct val="0"/>
        </a:spcAft>
        <a:buClr>
          <a:srgbClr val="000000"/>
        </a:buClr>
        <a:buSzPct val="100000"/>
        <a:buFont typeface="Times New Roman" pitchFamily="18" charset="0"/>
        <a:defRPr sz="2300">
          <a:solidFill>
            <a:srgbClr val="000000"/>
          </a:solidFill>
          <a:latin typeface="+mn-lt"/>
        </a:defRPr>
      </a:lvl6pPr>
      <a:lvl7pPr marL="3248662" indent="-259386" algn="l" defTabSz="510868" rtl="0" eaLnBrk="0" fontAlgn="base" hangingPunct="0">
        <a:spcBef>
          <a:spcPts val="575"/>
        </a:spcBef>
        <a:spcAft>
          <a:spcPct val="0"/>
        </a:spcAft>
        <a:buClr>
          <a:srgbClr val="000000"/>
        </a:buClr>
        <a:buSzPct val="100000"/>
        <a:buFont typeface="Times New Roman" pitchFamily="18" charset="0"/>
        <a:defRPr sz="2300">
          <a:solidFill>
            <a:srgbClr val="000000"/>
          </a:solidFill>
          <a:latin typeface="+mn-lt"/>
        </a:defRPr>
      </a:lvl7pPr>
      <a:lvl8pPr marL="3704168" indent="-259386" algn="l" defTabSz="510868" rtl="0" eaLnBrk="0" fontAlgn="base" hangingPunct="0">
        <a:spcBef>
          <a:spcPts val="575"/>
        </a:spcBef>
        <a:spcAft>
          <a:spcPct val="0"/>
        </a:spcAft>
        <a:buClr>
          <a:srgbClr val="000000"/>
        </a:buClr>
        <a:buSzPct val="100000"/>
        <a:buFont typeface="Times New Roman" pitchFamily="18" charset="0"/>
        <a:defRPr sz="2300">
          <a:solidFill>
            <a:srgbClr val="000000"/>
          </a:solidFill>
          <a:latin typeface="+mn-lt"/>
        </a:defRPr>
      </a:lvl8pPr>
      <a:lvl9pPr marL="4159680" indent="-259386" algn="l" defTabSz="510868" rtl="0" eaLnBrk="0" fontAlgn="base" hangingPunct="0">
        <a:spcBef>
          <a:spcPts val="575"/>
        </a:spcBef>
        <a:spcAft>
          <a:spcPct val="0"/>
        </a:spcAft>
        <a:buClr>
          <a:srgbClr val="000000"/>
        </a:buClr>
        <a:buSzPct val="100000"/>
        <a:buFont typeface="Times New Roman" pitchFamily="18" charset="0"/>
        <a:defRPr sz="2300">
          <a:solidFill>
            <a:srgbClr val="000000"/>
          </a:solidFill>
          <a:latin typeface="+mn-lt"/>
        </a:defRPr>
      </a:lvl9pPr>
    </p:bodyStyle>
    <p:otherStyle>
      <a:defPPr>
        <a:defRPr lang="fr-FR"/>
      </a:defPPr>
      <a:lvl1pPr marL="0" algn="l" defTabSz="911009" rtl="0" eaLnBrk="1" latinLnBrk="0" hangingPunct="1">
        <a:defRPr sz="1800" kern="1200">
          <a:solidFill>
            <a:schemeClr val="tx1"/>
          </a:solidFill>
          <a:latin typeface="+mn-lt"/>
          <a:ea typeface="+mn-ea"/>
          <a:cs typeface="+mn-cs"/>
        </a:defRPr>
      </a:lvl1pPr>
      <a:lvl2pPr marL="455502" algn="l" defTabSz="911009" rtl="0" eaLnBrk="1" latinLnBrk="0" hangingPunct="1">
        <a:defRPr sz="1800" kern="1200">
          <a:solidFill>
            <a:schemeClr val="tx1"/>
          </a:solidFill>
          <a:latin typeface="+mn-lt"/>
          <a:ea typeface="+mn-ea"/>
          <a:cs typeface="+mn-cs"/>
        </a:defRPr>
      </a:lvl2pPr>
      <a:lvl3pPr marL="911009" algn="l" defTabSz="911009" rtl="0" eaLnBrk="1" latinLnBrk="0" hangingPunct="1">
        <a:defRPr sz="1800" kern="1200">
          <a:solidFill>
            <a:schemeClr val="tx1"/>
          </a:solidFill>
          <a:latin typeface="+mn-lt"/>
          <a:ea typeface="+mn-ea"/>
          <a:cs typeface="+mn-cs"/>
        </a:defRPr>
      </a:lvl3pPr>
      <a:lvl4pPr marL="1366524" algn="l" defTabSz="911009" rtl="0" eaLnBrk="1" latinLnBrk="0" hangingPunct="1">
        <a:defRPr sz="1800" kern="1200">
          <a:solidFill>
            <a:schemeClr val="tx1"/>
          </a:solidFill>
          <a:latin typeface="+mn-lt"/>
          <a:ea typeface="+mn-ea"/>
          <a:cs typeface="+mn-cs"/>
        </a:defRPr>
      </a:lvl4pPr>
      <a:lvl5pPr marL="1822033" algn="l" defTabSz="911009" rtl="0" eaLnBrk="1" latinLnBrk="0" hangingPunct="1">
        <a:defRPr sz="1800" kern="1200">
          <a:solidFill>
            <a:schemeClr val="tx1"/>
          </a:solidFill>
          <a:latin typeface="+mn-lt"/>
          <a:ea typeface="+mn-ea"/>
          <a:cs typeface="+mn-cs"/>
        </a:defRPr>
      </a:lvl5pPr>
      <a:lvl6pPr marL="2277546" algn="l" defTabSz="911009" rtl="0" eaLnBrk="1" latinLnBrk="0" hangingPunct="1">
        <a:defRPr sz="1800" kern="1200">
          <a:solidFill>
            <a:schemeClr val="tx1"/>
          </a:solidFill>
          <a:latin typeface="+mn-lt"/>
          <a:ea typeface="+mn-ea"/>
          <a:cs typeface="+mn-cs"/>
        </a:defRPr>
      </a:lvl6pPr>
      <a:lvl7pPr marL="2733054" algn="l" defTabSz="911009" rtl="0" eaLnBrk="1" latinLnBrk="0" hangingPunct="1">
        <a:defRPr sz="1800" kern="1200">
          <a:solidFill>
            <a:schemeClr val="tx1"/>
          </a:solidFill>
          <a:latin typeface="+mn-lt"/>
          <a:ea typeface="+mn-ea"/>
          <a:cs typeface="+mn-cs"/>
        </a:defRPr>
      </a:lvl7pPr>
      <a:lvl8pPr marL="3188562" algn="l" defTabSz="911009" rtl="0" eaLnBrk="1" latinLnBrk="0" hangingPunct="1">
        <a:defRPr sz="1800" kern="1200">
          <a:solidFill>
            <a:schemeClr val="tx1"/>
          </a:solidFill>
          <a:latin typeface="+mn-lt"/>
          <a:ea typeface="+mn-ea"/>
          <a:cs typeface="+mn-cs"/>
        </a:defRPr>
      </a:lvl8pPr>
      <a:lvl9pPr marL="3644071" algn="l" defTabSz="911009"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547688" y="1239838"/>
            <a:ext cx="9623425"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3941" tIns="51970" rIns="103941" bIns="51970" numCol="1" anchor="ctr" anchorCtr="0" compatLnSpc="1">
            <a:prstTxWarp prst="textNoShape">
              <a:avLst/>
            </a:prstTxWarp>
          </a:bodyPr>
          <a:lstStyle/>
          <a:p>
            <a:pPr lvl="0"/>
            <a:r>
              <a:rPr lang="en-GB" altLang="en-US" smtClean="0"/>
              <a:t>Lorem ipsum</a:t>
            </a:r>
          </a:p>
        </p:txBody>
      </p:sp>
      <p:sp>
        <p:nvSpPr>
          <p:cNvPr id="3075" name="Rectangle 3"/>
          <p:cNvSpPr>
            <a:spLocks noGrp="1" noChangeArrowheads="1"/>
          </p:cNvSpPr>
          <p:nvPr>
            <p:ph type="body" idx="1"/>
          </p:nvPr>
        </p:nvSpPr>
        <p:spPr bwMode="auto">
          <a:xfrm>
            <a:off x="534988" y="2632075"/>
            <a:ext cx="9623425" cy="400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3941" tIns="51970" rIns="103941" bIns="51970" numCol="1" anchor="t" anchorCtr="0" compatLnSpc="1">
            <a:prstTxWarp prst="textNoShape">
              <a:avLst/>
            </a:prstTxWarp>
          </a:bodyPr>
          <a:lstStyle/>
          <a:p>
            <a:pPr lvl="0"/>
            <a:r>
              <a:rPr lang="fr-BE" altLang="en-US" smtClean="0"/>
              <a:t>Et dolor fragum</a:t>
            </a:r>
            <a:endParaRPr lang="en-GB" altLang="en-US" smtClean="0"/>
          </a:p>
          <a:p>
            <a:pPr lvl="1"/>
            <a:r>
              <a:rPr lang="en-GB" altLang="en-US" smtClean="0"/>
              <a:t>Et dolor fragum</a:t>
            </a:r>
          </a:p>
          <a:p>
            <a:pPr lvl="2"/>
            <a:r>
              <a:rPr lang="en-GB" altLang="en-US" smtClean="0"/>
              <a:t>- Et dolor fragum</a:t>
            </a:r>
          </a:p>
        </p:txBody>
      </p:sp>
      <p:sp>
        <p:nvSpPr>
          <p:cNvPr id="1028" name="Rectangle 4"/>
          <p:cNvSpPr>
            <a:spLocks noGrp="1" noChangeArrowheads="1"/>
          </p:cNvSpPr>
          <p:nvPr>
            <p:ph type="dt" sz="half" idx="2"/>
          </p:nvPr>
        </p:nvSpPr>
        <p:spPr bwMode="auto">
          <a:xfrm>
            <a:off x="534988" y="6884988"/>
            <a:ext cx="2495550"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3941" tIns="51970" rIns="103941" bIns="51970" numCol="1" anchor="t" anchorCtr="0" compatLnSpc="1">
            <a:prstTxWarp prst="textNoShape">
              <a:avLst/>
            </a:prstTxWarp>
          </a:bodyPr>
          <a:lstStyle>
            <a:lvl1pPr defTabSz="1039313" eaLnBrk="1" hangingPunct="1">
              <a:defRPr sz="1600" b="0">
                <a:solidFill>
                  <a:srgbClr val="000000"/>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652838" y="6884988"/>
            <a:ext cx="3387725"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3941" tIns="51970" rIns="103941" bIns="51970" numCol="1" anchor="t" anchorCtr="0" compatLnSpc="1">
            <a:prstTxWarp prst="textNoShape">
              <a:avLst/>
            </a:prstTxWarp>
          </a:bodyPr>
          <a:lstStyle>
            <a:lvl1pPr algn="ctr" defTabSz="1039313" eaLnBrk="1" hangingPunct="1">
              <a:defRPr sz="1600" b="0">
                <a:solidFill>
                  <a:srgbClr val="000000"/>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7662863" y="6884988"/>
            <a:ext cx="2495550"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3941" tIns="51970" rIns="103941" bIns="51970" numCol="1" anchor="t" anchorCtr="0" compatLnSpc="1">
            <a:prstTxWarp prst="textNoShape">
              <a:avLst/>
            </a:prstTxWarp>
          </a:bodyPr>
          <a:lstStyle>
            <a:lvl1pPr algn="r" defTabSz="1038225" eaLnBrk="1" hangingPunct="1">
              <a:defRPr sz="1600" b="0">
                <a:solidFill>
                  <a:srgbClr val="000000"/>
                </a:solidFill>
                <a:latin typeface="Arial" panose="020B0604020202020204" pitchFamily="34" charset="0"/>
              </a:defRPr>
            </a:lvl1pPr>
          </a:lstStyle>
          <a:p>
            <a:pPr>
              <a:defRPr/>
            </a:pPr>
            <a:fld id="{E03F39DA-69B3-4097-8425-5E3B6222E628}"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6818" r:id="rId1"/>
    <p:sldLayoutId id="2147486819" r:id="rId2"/>
    <p:sldLayoutId id="2147486801" r:id="rId3"/>
    <p:sldLayoutId id="2147486802" r:id="rId4"/>
    <p:sldLayoutId id="2147486803" r:id="rId5"/>
    <p:sldLayoutId id="2147486804" r:id="rId6"/>
    <p:sldLayoutId id="2147486805" r:id="rId7"/>
    <p:sldLayoutId id="2147486806" r:id="rId8"/>
    <p:sldLayoutId id="2147486807" r:id="rId9"/>
    <p:sldLayoutId id="2147486808" r:id="rId10"/>
    <p:sldLayoutId id="2147486809" r:id="rId11"/>
    <p:sldLayoutId id="2147486820" r:id="rId12"/>
    <p:sldLayoutId id="2147486821" r:id="rId13"/>
  </p:sldLayoutIdLst>
  <p:transition spd="slow">
    <p:split orient="vert"/>
  </p:transition>
  <p:txStyles>
    <p:titleStyle>
      <a:lvl1pPr marL="403225" indent="-403225" algn="l" defTabSz="1035050" rtl="0" eaLnBrk="0" fontAlgn="base" hangingPunct="0">
        <a:spcBef>
          <a:spcPct val="0"/>
        </a:spcBef>
        <a:spcAft>
          <a:spcPct val="0"/>
        </a:spcAft>
        <a:defRPr sz="3400" b="1">
          <a:solidFill>
            <a:srgbClr val="0F5494"/>
          </a:solidFill>
          <a:latin typeface="+mj-lt"/>
          <a:ea typeface="+mj-ea"/>
          <a:cs typeface="+mj-cs"/>
        </a:defRPr>
      </a:lvl1pPr>
      <a:lvl2pPr marL="403225" indent="-403225" algn="l" defTabSz="1035050" rtl="0" eaLnBrk="0" fontAlgn="base" hangingPunct="0">
        <a:spcBef>
          <a:spcPct val="0"/>
        </a:spcBef>
        <a:spcAft>
          <a:spcPct val="0"/>
        </a:spcAft>
        <a:defRPr sz="3400" b="1">
          <a:solidFill>
            <a:srgbClr val="0F5494"/>
          </a:solidFill>
          <a:latin typeface="Verdana" pitchFamily="34" charset="0"/>
        </a:defRPr>
      </a:lvl2pPr>
      <a:lvl3pPr marL="403225" indent="-403225" algn="l" defTabSz="1035050" rtl="0" eaLnBrk="0" fontAlgn="base" hangingPunct="0">
        <a:spcBef>
          <a:spcPct val="0"/>
        </a:spcBef>
        <a:spcAft>
          <a:spcPct val="0"/>
        </a:spcAft>
        <a:defRPr sz="3400" b="1">
          <a:solidFill>
            <a:srgbClr val="0F5494"/>
          </a:solidFill>
          <a:latin typeface="Verdana" pitchFamily="34" charset="0"/>
        </a:defRPr>
      </a:lvl3pPr>
      <a:lvl4pPr marL="403225" indent="-403225" algn="l" defTabSz="1035050" rtl="0" eaLnBrk="0" fontAlgn="base" hangingPunct="0">
        <a:spcBef>
          <a:spcPct val="0"/>
        </a:spcBef>
        <a:spcAft>
          <a:spcPct val="0"/>
        </a:spcAft>
        <a:defRPr sz="3400" b="1">
          <a:solidFill>
            <a:srgbClr val="0F5494"/>
          </a:solidFill>
          <a:latin typeface="Verdana" pitchFamily="34" charset="0"/>
        </a:defRPr>
      </a:lvl4pPr>
      <a:lvl5pPr marL="403225" indent="-403225" algn="l" defTabSz="1035050" rtl="0" eaLnBrk="0" fontAlgn="base" hangingPunct="0">
        <a:spcBef>
          <a:spcPct val="0"/>
        </a:spcBef>
        <a:spcAft>
          <a:spcPct val="0"/>
        </a:spcAft>
        <a:defRPr sz="3400" b="1">
          <a:solidFill>
            <a:srgbClr val="0F5494"/>
          </a:solidFill>
          <a:latin typeface="Verdana" pitchFamily="34" charset="0"/>
        </a:defRPr>
      </a:lvl5pPr>
      <a:lvl6pPr marL="813099" algn="l" rtl="0" fontAlgn="base">
        <a:spcBef>
          <a:spcPct val="0"/>
        </a:spcBef>
        <a:spcAft>
          <a:spcPct val="0"/>
        </a:spcAft>
        <a:defRPr sz="3000" b="1">
          <a:solidFill>
            <a:srgbClr val="0F5494"/>
          </a:solidFill>
          <a:latin typeface="Verdana" pitchFamily="34" charset="0"/>
        </a:defRPr>
      </a:lvl6pPr>
      <a:lvl7pPr marL="1268690" algn="l" rtl="0" fontAlgn="base">
        <a:spcBef>
          <a:spcPct val="0"/>
        </a:spcBef>
        <a:spcAft>
          <a:spcPct val="0"/>
        </a:spcAft>
        <a:defRPr sz="3000" b="1">
          <a:solidFill>
            <a:srgbClr val="0F5494"/>
          </a:solidFill>
          <a:latin typeface="Verdana" pitchFamily="34" charset="0"/>
        </a:defRPr>
      </a:lvl7pPr>
      <a:lvl8pPr marL="1724278" algn="l" rtl="0" fontAlgn="base">
        <a:spcBef>
          <a:spcPct val="0"/>
        </a:spcBef>
        <a:spcAft>
          <a:spcPct val="0"/>
        </a:spcAft>
        <a:defRPr sz="3000" b="1">
          <a:solidFill>
            <a:srgbClr val="0F5494"/>
          </a:solidFill>
          <a:latin typeface="Verdana" pitchFamily="34" charset="0"/>
        </a:defRPr>
      </a:lvl8pPr>
      <a:lvl9pPr marL="2179866" algn="l" rtl="0" fontAlgn="base">
        <a:spcBef>
          <a:spcPct val="0"/>
        </a:spcBef>
        <a:spcAft>
          <a:spcPct val="0"/>
        </a:spcAft>
        <a:defRPr sz="3000" b="1">
          <a:solidFill>
            <a:srgbClr val="0F5494"/>
          </a:solidFill>
          <a:latin typeface="Verdana" pitchFamily="34" charset="0"/>
        </a:defRPr>
      </a:lvl9pPr>
    </p:titleStyle>
    <p:bodyStyle>
      <a:lvl1pPr marL="384175" indent="-384175" algn="l" defTabSz="1035050" rtl="0" eaLnBrk="0" fontAlgn="base" hangingPunct="0">
        <a:spcBef>
          <a:spcPct val="20000"/>
        </a:spcBef>
        <a:spcAft>
          <a:spcPct val="0"/>
        </a:spcAft>
        <a:buClr>
          <a:schemeClr val="bg1"/>
        </a:buClr>
        <a:buChar char="•"/>
        <a:defRPr sz="2700" i="1">
          <a:solidFill>
            <a:srgbClr val="0F5494"/>
          </a:solidFill>
          <a:latin typeface="+mn-lt"/>
          <a:ea typeface="+mn-ea"/>
          <a:cs typeface="+mn-cs"/>
        </a:defRPr>
      </a:lvl1pPr>
      <a:lvl2pPr marL="839788" indent="-319088" algn="l" defTabSz="1035050" rtl="0" eaLnBrk="0" fontAlgn="base" hangingPunct="0">
        <a:spcBef>
          <a:spcPct val="20000"/>
        </a:spcBef>
        <a:spcAft>
          <a:spcPct val="0"/>
        </a:spcAft>
        <a:buClr>
          <a:srgbClr val="009FBA"/>
        </a:buClr>
        <a:buChar char="•"/>
        <a:defRPr sz="2300" b="1">
          <a:solidFill>
            <a:srgbClr val="0F5494"/>
          </a:solidFill>
          <a:latin typeface="+mn-lt"/>
        </a:defRPr>
      </a:lvl2pPr>
      <a:lvl3pPr marL="1295400" indent="-254000" algn="l" defTabSz="1035050" rtl="0" eaLnBrk="0" fontAlgn="base" hangingPunct="0">
        <a:spcBef>
          <a:spcPct val="20000"/>
        </a:spcBef>
        <a:spcAft>
          <a:spcPct val="0"/>
        </a:spcAft>
        <a:buChar char="•"/>
        <a:defRPr sz="1600">
          <a:solidFill>
            <a:srgbClr val="0F5494"/>
          </a:solidFill>
          <a:latin typeface="+mn-lt"/>
        </a:defRPr>
      </a:lvl3pPr>
      <a:lvl4pPr marL="1816100" indent="-254000" algn="l" defTabSz="1035050" rtl="0" eaLnBrk="0" fontAlgn="base" hangingPunct="0">
        <a:spcBef>
          <a:spcPct val="20000"/>
        </a:spcBef>
        <a:spcAft>
          <a:spcPct val="0"/>
        </a:spcAft>
        <a:buChar char="–"/>
        <a:defRPr sz="2300">
          <a:solidFill>
            <a:schemeClr val="tx1"/>
          </a:solidFill>
          <a:latin typeface="Arial" charset="0"/>
        </a:defRPr>
      </a:lvl4pPr>
      <a:lvl5pPr marL="2335213" indent="-254000" algn="l" defTabSz="1035050" rtl="0" eaLnBrk="0" fontAlgn="base" hangingPunct="0">
        <a:spcBef>
          <a:spcPct val="20000"/>
        </a:spcBef>
        <a:spcAft>
          <a:spcPct val="0"/>
        </a:spcAft>
        <a:buChar char="»"/>
        <a:defRPr sz="2300">
          <a:solidFill>
            <a:schemeClr val="tx1"/>
          </a:solidFill>
          <a:latin typeface="Arial" charset="0"/>
        </a:defRPr>
      </a:lvl5pPr>
      <a:lvl6pPr marL="2505741" indent="-227794" algn="l" rtl="0" fontAlgn="base">
        <a:spcBef>
          <a:spcPct val="20000"/>
        </a:spcBef>
        <a:spcAft>
          <a:spcPct val="0"/>
        </a:spcAft>
        <a:buChar char="»"/>
        <a:defRPr sz="2100">
          <a:solidFill>
            <a:schemeClr val="tx1"/>
          </a:solidFill>
          <a:latin typeface="Arial" charset="0"/>
        </a:defRPr>
      </a:lvl6pPr>
      <a:lvl7pPr marL="2961331" indent="-227794" algn="l" rtl="0" fontAlgn="base">
        <a:spcBef>
          <a:spcPct val="20000"/>
        </a:spcBef>
        <a:spcAft>
          <a:spcPct val="0"/>
        </a:spcAft>
        <a:buChar char="»"/>
        <a:defRPr sz="2100">
          <a:solidFill>
            <a:schemeClr val="tx1"/>
          </a:solidFill>
          <a:latin typeface="Arial" charset="0"/>
        </a:defRPr>
      </a:lvl7pPr>
      <a:lvl8pPr marL="3416924" indent="-227794" algn="l" rtl="0" fontAlgn="base">
        <a:spcBef>
          <a:spcPct val="20000"/>
        </a:spcBef>
        <a:spcAft>
          <a:spcPct val="0"/>
        </a:spcAft>
        <a:buChar char="»"/>
        <a:defRPr sz="2100">
          <a:solidFill>
            <a:schemeClr val="tx1"/>
          </a:solidFill>
          <a:latin typeface="Arial" charset="0"/>
        </a:defRPr>
      </a:lvl8pPr>
      <a:lvl9pPr marL="3872508" indent="-227794" algn="l" rtl="0" fontAlgn="base">
        <a:spcBef>
          <a:spcPct val="20000"/>
        </a:spcBef>
        <a:spcAft>
          <a:spcPct val="0"/>
        </a:spcAft>
        <a:buChar char="»"/>
        <a:defRPr sz="2100">
          <a:solidFill>
            <a:schemeClr val="tx1"/>
          </a:solidFill>
          <a:latin typeface="Arial" charset="0"/>
        </a:defRPr>
      </a:lvl9pPr>
    </p:bodyStyle>
    <p:otherStyle>
      <a:defPPr>
        <a:defRPr lang="fr-FR"/>
      </a:defPPr>
      <a:lvl1pPr marL="0" algn="l" defTabSz="911169" rtl="0" eaLnBrk="1" latinLnBrk="0" hangingPunct="1">
        <a:defRPr sz="1800" kern="1200">
          <a:solidFill>
            <a:schemeClr val="tx1"/>
          </a:solidFill>
          <a:latin typeface="+mn-lt"/>
          <a:ea typeface="+mn-ea"/>
          <a:cs typeface="+mn-cs"/>
        </a:defRPr>
      </a:lvl1pPr>
      <a:lvl2pPr marL="455583" algn="l" defTabSz="911169" rtl="0" eaLnBrk="1" latinLnBrk="0" hangingPunct="1">
        <a:defRPr sz="1800" kern="1200">
          <a:solidFill>
            <a:schemeClr val="tx1"/>
          </a:solidFill>
          <a:latin typeface="+mn-lt"/>
          <a:ea typeface="+mn-ea"/>
          <a:cs typeface="+mn-cs"/>
        </a:defRPr>
      </a:lvl2pPr>
      <a:lvl3pPr marL="911169" algn="l" defTabSz="911169" rtl="0" eaLnBrk="1" latinLnBrk="0" hangingPunct="1">
        <a:defRPr sz="1800" kern="1200">
          <a:solidFill>
            <a:schemeClr val="tx1"/>
          </a:solidFill>
          <a:latin typeface="+mn-lt"/>
          <a:ea typeface="+mn-ea"/>
          <a:cs typeface="+mn-cs"/>
        </a:defRPr>
      </a:lvl3pPr>
      <a:lvl4pPr marL="1366766" algn="l" defTabSz="911169" rtl="0" eaLnBrk="1" latinLnBrk="0" hangingPunct="1">
        <a:defRPr sz="1800" kern="1200">
          <a:solidFill>
            <a:schemeClr val="tx1"/>
          </a:solidFill>
          <a:latin typeface="+mn-lt"/>
          <a:ea typeface="+mn-ea"/>
          <a:cs typeface="+mn-cs"/>
        </a:defRPr>
      </a:lvl4pPr>
      <a:lvl5pPr marL="1822355" algn="l" defTabSz="911169" rtl="0" eaLnBrk="1" latinLnBrk="0" hangingPunct="1">
        <a:defRPr sz="1800" kern="1200">
          <a:solidFill>
            <a:schemeClr val="tx1"/>
          </a:solidFill>
          <a:latin typeface="+mn-lt"/>
          <a:ea typeface="+mn-ea"/>
          <a:cs typeface="+mn-cs"/>
        </a:defRPr>
      </a:lvl5pPr>
      <a:lvl6pPr marL="2277947" algn="l" defTabSz="911169" rtl="0" eaLnBrk="1" latinLnBrk="0" hangingPunct="1">
        <a:defRPr sz="1800" kern="1200">
          <a:solidFill>
            <a:schemeClr val="tx1"/>
          </a:solidFill>
          <a:latin typeface="+mn-lt"/>
          <a:ea typeface="+mn-ea"/>
          <a:cs typeface="+mn-cs"/>
        </a:defRPr>
      </a:lvl6pPr>
      <a:lvl7pPr marL="2733537" algn="l" defTabSz="911169" rtl="0" eaLnBrk="1" latinLnBrk="0" hangingPunct="1">
        <a:defRPr sz="1800" kern="1200">
          <a:solidFill>
            <a:schemeClr val="tx1"/>
          </a:solidFill>
          <a:latin typeface="+mn-lt"/>
          <a:ea typeface="+mn-ea"/>
          <a:cs typeface="+mn-cs"/>
        </a:defRPr>
      </a:lvl7pPr>
      <a:lvl8pPr marL="3189125" algn="l" defTabSz="911169" rtl="0" eaLnBrk="1" latinLnBrk="0" hangingPunct="1">
        <a:defRPr sz="1800" kern="1200">
          <a:solidFill>
            <a:schemeClr val="tx1"/>
          </a:solidFill>
          <a:latin typeface="+mn-lt"/>
          <a:ea typeface="+mn-ea"/>
          <a:cs typeface="+mn-cs"/>
        </a:defRPr>
      </a:lvl8pPr>
      <a:lvl9pPr marL="3644714" algn="l" defTabSz="91116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ec.europa.eu/research/participants/portal/desktop/en/funding/reference_docs.html" TargetMode="External"/><Relationship Id="rId2" Type="http://schemas.openxmlformats.org/officeDocument/2006/relationships/hyperlink" Target="https://ec.europa.eu/info/funding-tenders/opportunities/portal/screen/home" TargetMode="External"/><Relationship Id="rId1" Type="http://schemas.openxmlformats.org/officeDocument/2006/relationships/slideLayout" Target="../slideLayouts/slideLayout2.xml"/><Relationship Id="rId6" Type="http://schemas.openxmlformats.org/officeDocument/2006/relationships/hyperlink" Target="https://ec.europa.eu/info/funding-tenders/opportunities/portal/screen/support/faq;type=1;categories=;programme=H2020;actions=;keyword=COVID-19%20outbreak" TargetMode="External"/><Relationship Id="rId5" Type="http://schemas.openxmlformats.org/officeDocument/2006/relationships/hyperlink" Target="http://ec.europa.eu/research/index.cfm?pg=enquiries" TargetMode="External"/><Relationship Id="rId4" Type="http://schemas.openxmlformats.org/officeDocument/2006/relationships/hyperlink" Target="http://ec.europa.eu/research/participants/portal/desktop/en/funding/guide.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0.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Placeholder 1"/>
          <p:cNvSpPr>
            <a:spLocks noGrp="1"/>
          </p:cNvSpPr>
          <p:nvPr>
            <p:ph type="body" sz="quarter" idx="11"/>
          </p:nvPr>
        </p:nvSpPr>
        <p:spPr bwMode="auto">
          <a:xfrm>
            <a:off x="288925" y="4595813"/>
            <a:ext cx="10115550" cy="973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3922" tIns="51961" rIns="103922" bIns="51961" numCol="1" anchor="t" anchorCtr="0" compatLnSpc="1">
            <a:prstTxWarp prst="textNoShape">
              <a:avLst/>
            </a:prstTxWarp>
          </a:bodyPr>
          <a:lstStyle/>
          <a:p>
            <a:pPr defTabSz="442913"/>
            <a:r>
              <a:rPr lang="en-US" altLang="en-US" sz="3700" smtClean="0"/>
              <a:t>Grant Management </a:t>
            </a:r>
          </a:p>
          <a:p>
            <a:pPr defTabSz="442913">
              <a:spcBef>
                <a:spcPts val="2400"/>
              </a:spcBef>
            </a:pPr>
            <a:r>
              <a:rPr lang="en-US" altLang="en-US" sz="3700" smtClean="0"/>
              <a:t>under COVID-19</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txBox="1">
            <a:spLocks noChangeArrowheads="1"/>
          </p:cNvSpPr>
          <p:nvPr/>
        </p:nvSpPr>
        <p:spPr bwMode="auto">
          <a:xfrm>
            <a:off x="-11113" y="-1588"/>
            <a:ext cx="10715626" cy="828676"/>
          </a:xfrm>
          <a:prstGeom prst="rect">
            <a:avLst/>
          </a:prstGeom>
          <a:solidFill>
            <a:srgbClr val="02539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4160" tIns="52080" rIns="104160" bIns="52080" anchor="ctr"/>
          <a:lstStyle>
            <a:lvl1pPr marL="409575" indent="36513" defTabSz="512763">
              <a:spcBef>
                <a:spcPct val="20000"/>
              </a:spcBef>
              <a:buClr>
                <a:schemeClr val="bg1"/>
              </a:buClr>
              <a:buChar char="•"/>
              <a:defRPr sz="2700" i="1">
                <a:solidFill>
                  <a:srgbClr val="0F5494"/>
                </a:solidFill>
                <a:latin typeface="Verdana" panose="020B0604030504040204" pitchFamily="34" charset="0"/>
              </a:defRPr>
            </a:lvl1pPr>
            <a:lvl2pPr marL="742950" indent="-285750" defTabSz="512763">
              <a:spcBef>
                <a:spcPct val="20000"/>
              </a:spcBef>
              <a:buClr>
                <a:srgbClr val="009FBA"/>
              </a:buClr>
              <a:buChar char="•"/>
              <a:defRPr sz="2300" b="1">
                <a:solidFill>
                  <a:srgbClr val="0F5494"/>
                </a:solidFill>
                <a:latin typeface="Verdana" panose="020B0604030504040204" pitchFamily="34" charset="0"/>
              </a:defRPr>
            </a:lvl2pPr>
            <a:lvl3pPr marL="1143000" indent="-228600" defTabSz="512763">
              <a:spcBef>
                <a:spcPct val="20000"/>
              </a:spcBef>
              <a:buChar char="•"/>
              <a:defRPr sz="1600">
                <a:solidFill>
                  <a:srgbClr val="0F5494"/>
                </a:solidFill>
                <a:latin typeface="Verdana" panose="020B0604030504040204" pitchFamily="34" charset="0"/>
              </a:defRPr>
            </a:lvl3pPr>
            <a:lvl4pPr marL="1600200" indent="-228600" defTabSz="512763">
              <a:spcBef>
                <a:spcPct val="20000"/>
              </a:spcBef>
              <a:buChar char="–"/>
              <a:defRPr sz="2300">
                <a:solidFill>
                  <a:schemeClr val="tx1"/>
                </a:solidFill>
                <a:latin typeface="Arial" panose="020B0604020202020204" pitchFamily="34" charset="0"/>
              </a:defRPr>
            </a:lvl4pPr>
            <a:lvl5pPr marL="2057400" indent="-228600" defTabSz="512763">
              <a:spcBef>
                <a:spcPct val="20000"/>
              </a:spcBef>
              <a:buChar char="»"/>
              <a:defRPr sz="2300">
                <a:solidFill>
                  <a:schemeClr val="tx1"/>
                </a:solidFill>
                <a:latin typeface="Arial" panose="020B0604020202020204" pitchFamily="34" charset="0"/>
              </a:defRPr>
            </a:lvl5pPr>
            <a:lvl6pPr marL="25146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9pPr>
          </a:lstStyle>
          <a:p>
            <a:pPr>
              <a:spcBef>
                <a:spcPct val="0"/>
              </a:spcBef>
              <a:buClrTx/>
              <a:buFontTx/>
              <a:buNone/>
            </a:pPr>
            <a:r>
              <a:rPr lang="en-GB" altLang="en-US" sz="2600" dirty="0">
                <a:solidFill>
                  <a:srgbClr val="FFE161"/>
                </a:solidFill>
                <a:ea typeface="Verdana" panose="020B0604030504040204" pitchFamily="34" charset="0"/>
                <a:cs typeface="Verdana" panose="020B0604030504040204" pitchFamily="34" charset="0"/>
              </a:rPr>
              <a:t>What about amendments to manage impact of COVID-19?</a:t>
            </a:r>
          </a:p>
        </p:txBody>
      </p:sp>
      <p:graphicFrame>
        <p:nvGraphicFramePr>
          <p:cNvPr id="7" name="Table 6"/>
          <p:cNvGraphicFramePr>
            <a:graphicFrameLocks noGrp="1"/>
          </p:cNvGraphicFramePr>
          <p:nvPr>
            <p:extLst>
              <p:ext uri="{D42A27DB-BD31-4B8C-83A1-F6EECF244321}">
                <p14:modId xmlns:p14="http://schemas.microsoft.com/office/powerpoint/2010/main" val="1202237602"/>
              </p:ext>
            </p:extLst>
          </p:nvPr>
        </p:nvGraphicFramePr>
        <p:xfrm>
          <a:off x="450850" y="1116013"/>
          <a:ext cx="9359900" cy="6313057"/>
        </p:xfrm>
        <a:graphic>
          <a:graphicData uri="http://schemas.openxmlformats.org/drawingml/2006/table">
            <a:tbl>
              <a:tblPr/>
              <a:tblGrid>
                <a:gridCol w="4698447">
                  <a:extLst>
                    <a:ext uri="{9D8B030D-6E8A-4147-A177-3AD203B41FA5}">
                      <a16:colId xmlns:a16="http://schemas.microsoft.com/office/drawing/2014/main" val="20000"/>
                    </a:ext>
                  </a:extLst>
                </a:gridCol>
                <a:gridCol w="4661453">
                  <a:extLst>
                    <a:ext uri="{9D8B030D-6E8A-4147-A177-3AD203B41FA5}">
                      <a16:colId xmlns:a16="http://schemas.microsoft.com/office/drawing/2014/main" val="20001"/>
                    </a:ext>
                  </a:extLst>
                </a:gridCol>
              </a:tblGrid>
              <a:tr h="693239">
                <a:tc>
                  <a:txBody>
                    <a:bodyPr/>
                    <a:lstStyle/>
                    <a:p>
                      <a:pPr algn="ctr" fontAlgn="ctr"/>
                      <a:r>
                        <a:rPr lang="en-IE" sz="1600" b="1" i="0" u="none" strike="noStrike" dirty="0" smtClean="0">
                          <a:solidFill>
                            <a:srgbClr val="FFFFFF"/>
                          </a:solidFill>
                          <a:effectLst/>
                          <a:latin typeface="+mj-lt"/>
                        </a:rPr>
                        <a:t>What?</a:t>
                      </a:r>
                      <a:endParaRPr lang="en-GB" sz="1600" b="1" i="0" u="none" strike="noStrike" dirty="0">
                        <a:solidFill>
                          <a:srgbClr val="FFFFFF"/>
                        </a:solidFill>
                        <a:effectLst/>
                        <a:latin typeface="+mj-lt"/>
                      </a:endParaRPr>
                    </a:p>
                  </a:txBody>
                  <a:tcPr marL="11137" marR="11137" marT="10503" marB="0" anchor="ctr">
                    <a:lnL>
                      <a:noFill/>
                    </a:lnL>
                    <a:lnR>
                      <a:noFill/>
                    </a:lnR>
                    <a:lnT>
                      <a:noFill/>
                    </a:lnT>
                    <a:lnB>
                      <a:noFill/>
                    </a:lnB>
                    <a:solidFill>
                      <a:srgbClr val="16365C"/>
                    </a:solidFill>
                  </a:tcPr>
                </a:tc>
                <a:tc>
                  <a:txBody>
                    <a:bodyPr/>
                    <a:lstStyle/>
                    <a:p>
                      <a:pPr algn="ctr" fontAlgn="ctr"/>
                      <a:r>
                        <a:rPr lang="en-GB" sz="1600" b="1" i="0" u="none" strike="noStrike" dirty="0">
                          <a:solidFill>
                            <a:srgbClr val="FFFFFF"/>
                          </a:solidFill>
                          <a:effectLst/>
                          <a:latin typeface="+mj-lt"/>
                        </a:rPr>
                        <a:t>Amendment needed?</a:t>
                      </a:r>
                    </a:p>
                  </a:txBody>
                  <a:tcPr marL="11137" marR="11137" marT="10503" marB="0" anchor="ctr">
                    <a:lnL>
                      <a:noFill/>
                    </a:lnL>
                    <a:lnR>
                      <a:noFill/>
                    </a:lnR>
                    <a:lnT>
                      <a:noFill/>
                    </a:lnT>
                    <a:lnB>
                      <a:noFill/>
                    </a:lnB>
                    <a:solidFill>
                      <a:srgbClr val="16365C"/>
                    </a:solidFill>
                  </a:tcPr>
                </a:tc>
                <a:extLst>
                  <a:ext uri="{0D108BD9-81ED-4DB2-BD59-A6C34878D82A}">
                    <a16:rowId xmlns:a16="http://schemas.microsoft.com/office/drawing/2014/main" val="10000"/>
                  </a:ext>
                </a:extLst>
              </a:tr>
              <a:tr h="1229846">
                <a:tc>
                  <a:txBody>
                    <a:bodyPr/>
                    <a:lstStyle/>
                    <a:p>
                      <a:pPr marL="0" marR="0" lvl="0" indent="0" algn="l" defTabSz="912944" rtl="0" eaLnBrk="1" fontAlgn="ctr" latinLnBrk="0" hangingPunct="1">
                        <a:lnSpc>
                          <a:spcPct val="100000"/>
                        </a:lnSpc>
                        <a:spcBef>
                          <a:spcPts val="0"/>
                        </a:spcBef>
                        <a:spcAft>
                          <a:spcPts val="0"/>
                        </a:spcAft>
                        <a:buClrTx/>
                        <a:buSzTx/>
                        <a:buFontTx/>
                        <a:buNone/>
                        <a:tabLst/>
                        <a:defRPr/>
                      </a:pPr>
                      <a:r>
                        <a:rPr lang="en-GB" sz="1600" b="1" i="0" u="none" strike="noStrike" dirty="0" smtClean="0">
                          <a:solidFill>
                            <a:srgbClr val="0F5494"/>
                          </a:solidFill>
                          <a:effectLst/>
                          <a:latin typeface="+mj-lt"/>
                        </a:rPr>
                        <a:t>Shift</a:t>
                      </a:r>
                      <a:r>
                        <a:rPr lang="en-GB" sz="1600" b="0" i="0" u="none" strike="noStrike" dirty="0" smtClean="0">
                          <a:solidFill>
                            <a:srgbClr val="0F5494"/>
                          </a:solidFill>
                          <a:effectLst/>
                          <a:latin typeface="+mj-lt"/>
                        </a:rPr>
                        <a:t> </a:t>
                      </a:r>
                      <a:r>
                        <a:rPr lang="en-GB" sz="1600" b="0" i="0" u="none" strike="noStrike" baseline="0" dirty="0" smtClean="0">
                          <a:solidFill>
                            <a:srgbClr val="0F5494"/>
                          </a:solidFill>
                          <a:effectLst/>
                          <a:latin typeface="+mj-lt"/>
                        </a:rPr>
                        <a:t>of action tasks from </a:t>
                      </a:r>
                      <a:r>
                        <a:rPr lang="en-IE" sz="1600" b="0" i="0" u="none" strike="noStrike" baseline="0" dirty="0" smtClean="0">
                          <a:solidFill>
                            <a:srgbClr val="0F5494"/>
                          </a:solidFill>
                          <a:effectLst/>
                          <a:latin typeface="+mj-lt"/>
                        </a:rPr>
                        <a:t>tasks </a:t>
                      </a:r>
                      <a:r>
                        <a:rPr lang="en-US" sz="1600" b="0" i="0" u="none" strike="noStrike" kern="1200" baseline="0" dirty="0" smtClean="0">
                          <a:solidFill>
                            <a:srgbClr val="0F5494"/>
                          </a:solidFill>
                          <a:effectLst/>
                          <a:latin typeface="+mj-lt"/>
                          <a:ea typeface="+mn-ea"/>
                          <a:cs typeface="+mn-cs"/>
                        </a:rPr>
                        <a:t>where physical presence is needed on the ground (e.g. experiments/lab work, etc.) </a:t>
                      </a:r>
                      <a:r>
                        <a:rPr lang="en-US" sz="1600" b="1" i="0" u="none" strike="noStrike" kern="1200" baseline="0" dirty="0" smtClean="0">
                          <a:solidFill>
                            <a:srgbClr val="0F5494"/>
                          </a:solidFill>
                          <a:effectLst/>
                          <a:latin typeface="+mj-lt"/>
                          <a:ea typeface="+mn-ea"/>
                          <a:cs typeface="+mn-cs"/>
                        </a:rPr>
                        <a:t>to remote work</a:t>
                      </a:r>
                      <a:r>
                        <a:rPr lang="en-US" sz="1600" b="0" i="0" u="none" strike="noStrike" kern="1200" baseline="0" dirty="0" smtClean="0">
                          <a:solidFill>
                            <a:srgbClr val="0F5494"/>
                          </a:solidFill>
                          <a:effectLst/>
                          <a:latin typeface="+mj-lt"/>
                          <a:ea typeface="+mn-ea"/>
                          <a:cs typeface="+mn-cs"/>
                        </a:rPr>
                        <a:t> (desk work, drafting of reports, etc.) during confinement period</a:t>
                      </a:r>
                      <a:endParaRPr lang="en-GB" sz="1600" b="0" i="0" u="none" strike="noStrike" dirty="0">
                        <a:solidFill>
                          <a:srgbClr val="0F5494"/>
                        </a:solidFill>
                        <a:effectLst/>
                        <a:latin typeface="+mj-lt"/>
                      </a:endParaRPr>
                    </a:p>
                  </a:txBody>
                  <a:tcPr marL="11137" marR="11137" marT="10503" marB="0" anchor="ctr">
                    <a:lnL>
                      <a:noFill/>
                    </a:lnL>
                    <a:lnR>
                      <a:noFill/>
                    </a:lnR>
                    <a:lnT>
                      <a:noFill/>
                    </a:lnT>
                    <a:lnB w="6350" cap="flat" cmpd="sng" algn="ctr">
                      <a:solidFill>
                        <a:srgbClr val="000000"/>
                      </a:solidFill>
                      <a:prstDash val="dot"/>
                      <a:round/>
                      <a:headEnd type="none" w="med" len="med"/>
                      <a:tailEnd type="none" w="med" len="med"/>
                    </a:lnB>
                  </a:tcPr>
                </a:tc>
                <a:tc>
                  <a:txBody>
                    <a:bodyPr/>
                    <a:lstStyle/>
                    <a:p>
                      <a:pPr algn="ctr" fontAlgn="ctr"/>
                      <a:r>
                        <a:rPr lang="en-GB" sz="1600" b="1" i="0" u="none" strike="noStrike" kern="1200" dirty="0" smtClean="0">
                          <a:solidFill>
                            <a:srgbClr val="006600"/>
                          </a:solidFill>
                          <a:effectLst/>
                          <a:latin typeface="+mn-lt"/>
                          <a:ea typeface="+mn-ea"/>
                          <a:cs typeface="+mn-cs"/>
                        </a:rPr>
                        <a:t>NO </a:t>
                      </a:r>
                      <a:endParaRPr lang="en-GB" sz="1600" b="1" i="0" u="none" strike="noStrike" kern="1200" dirty="0">
                        <a:solidFill>
                          <a:srgbClr val="006600"/>
                        </a:solidFill>
                        <a:effectLst/>
                        <a:latin typeface="+mn-lt"/>
                        <a:ea typeface="+mn-ea"/>
                        <a:cs typeface="+mn-cs"/>
                      </a:endParaRPr>
                    </a:p>
                  </a:txBody>
                  <a:tcPr marL="11137" marR="11137" marT="10503" marB="0" anchor="ctr">
                    <a:lnL>
                      <a:noFill/>
                    </a:lnL>
                    <a:lnR>
                      <a:noFill/>
                    </a:lnR>
                    <a:lnT>
                      <a:noFill/>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693239">
                <a:tc>
                  <a:txBody>
                    <a:bodyPr/>
                    <a:lstStyle/>
                    <a:p>
                      <a:pPr algn="l" fontAlgn="ctr"/>
                      <a:r>
                        <a:rPr lang="en-IE" sz="1600" b="1" i="0" u="none" strike="noStrike" dirty="0" smtClean="0">
                          <a:solidFill>
                            <a:srgbClr val="0F5494"/>
                          </a:solidFill>
                          <a:effectLst/>
                          <a:latin typeface="+mj-lt"/>
                        </a:rPr>
                        <a:t>Change</a:t>
                      </a:r>
                      <a:r>
                        <a:rPr lang="en-IE" sz="1600" b="0" i="0" u="none" strike="noStrike" baseline="0" dirty="0" smtClean="0">
                          <a:solidFill>
                            <a:srgbClr val="0F5494"/>
                          </a:solidFill>
                          <a:effectLst/>
                          <a:latin typeface="+mj-lt"/>
                        </a:rPr>
                        <a:t> in annual productive hours for calculating personnel costs from </a:t>
                      </a:r>
                      <a:r>
                        <a:rPr lang="en-IE" sz="1600" b="1" i="0" u="none" strike="noStrike" baseline="0" dirty="0" smtClean="0">
                          <a:solidFill>
                            <a:srgbClr val="0F5494"/>
                          </a:solidFill>
                          <a:effectLst/>
                          <a:latin typeface="+mj-lt"/>
                        </a:rPr>
                        <a:t>Options 1 or 3 to Option 2</a:t>
                      </a:r>
                      <a:endParaRPr lang="en-GB" sz="1600" b="1" i="0" u="none" strike="noStrike" dirty="0">
                        <a:solidFill>
                          <a:srgbClr val="0F5494"/>
                        </a:solidFill>
                        <a:effectLst/>
                        <a:latin typeface="+mj-lt"/>
                      </a:endParaRPr>
                    </a:p>
                  </a:txBody>
                  <a:tcPr marL="11137" marR="11137" marT="10503"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GB" sz="1600" b="1" i="0" u="none" strike="noStrike" dirty="0">
                          <a:solidFill>
                            <a:srgbClr val="006600"/>
                          </a:solidFill>
                          <a:effectLst/>
                          <a:latin typeface="+mj-lt"/>
                        </a:rPr>
                        <a:t>NO </a:t>
                      </a:r>
                    </a:p>
                  </a:txBody>
                  <a:tcPr marL="11137" marR="11137" marT="10503"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693239">
                <a:tc>
                  <a:txBody>
                    <a:bodyPr/>
                    <a:lstStyle/>
                    <a:p>
                      <a:pPr algn="l" fontAlgn="ctr"/>
                      <a:r>
                        <a:rPr lang="en-IE" sz="1600" b="1" i="0" u="none" strike="noStrike" dirty="0" smtClean="0">
                          <a:solidFill>
                            <a:srgbClr val="0F5494"/>
                          </a:solidFill>
                          <a:effectLst/>
                          <a:latin typeface="+mj-lt"/>
                        </a:rPr>
                        <a:t>Request</a:t>
                      </a:r>
                      <a:r>
                        <a:rPr lang="en-IE" sz="1600" b="0" i="0" u="none" strike="noStrike" baseline="0" dirty="0" smtClean="0">
                          <a:solidFill>
                            <a:srgbClr val="0F5494"/>
                          </a:solidFill>
                          <a:effectLst/>
                          <a:latin typeface="+mj-lt"/>
                        </a:rPr>
                        <a:t> to introduce an </a:t>
                      </a:r>
                      <a:r>
                        <a:rPr lang="en-IE" sz="1600" b="1" i="0" u="none" strike="noStrike" baseline="0" dirty="0" smtClean="0">
                          <a:solidFill>
                            <a:srgbClr val="0F5494"/>
                          </a:solidFill>
                          <a:effectLst/>
                          <a:latin typeface="+mj-lt"/>
                        </a:rPr>
                        <a:t>additional interim period</a:t>
                      </a:r>
                      <a:endParaRPr lang="en-GB" sz="1600" b="1" i="0" u="none" strike="noStrike" dirty="0">
                        <a:solidFill>
                          <a:srgbClr val="0F5494"/>
                        </a:solidFill>
                        <a:effectLst/>
                        <a:latin typeface="+mj-lt"/>
                      </a:endParaRPr>
                    </a:p>
                  </a:txBody>
                  <a:tcPr marL="11137" marR="11137" marT="10503"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GB" sz="1600" b="1" i="0" u="none" strike="noStrike" kern="1200" dirty="0" smtClean="0">
                          <a:solidFill>
                            <a:srgbClr val="C00000"/>
                          </a:solidFill>
                          <a:effectLst/>
                          <a:latin typeface="+mn-lt"/>
                          <a:ea typeface="+mn-ea"/>
                          <a:cs typeface="+mn-cs"/>
                        </a:rPr>
                        <a:t>YES</a:t>
                      </a:r>
                      <a:endParaRPr lang="en-GB" sz="1200" b="1" i="0" u="none" strike="noStrike" kern="1200" dirty="0">
                        <a:solidFill>
                          <a:srgbClr val="C00000"/>
                        </a:solidFill>
                        <a:effectLst/>
                        <a:latin typeface="+mn-lt"/>
                        <a:ea typeface="+mn-ea"/>
                        <a:cs typeface="+mn-cs"/>
                      </a:endParaRPr>
                    </a:p>
                  </a:txBody>
                  <a:tcPr marL="11137" marR="11137" marT="10503"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1092592">
                <a:tc>
                  <a:txBody>
                    <a:bodyPr/>
                    <a:lstStyle/>
                    <a:p>
                      <a:pPr marL="0" marR="0" lvl="0" indent="0" algn="l" defTabSz="912944" rtl="0" eaLnBrk="1" fontAlgn="ctr" latinLnBrk="0" hangingPunct="1">
                        <a:lnSpc>
                          <a:spcPct val="100000"/>
                        </a:lnSpc>
                        <a:spcBef>
                          <a:spcPts val="0"/>
                        </a:spcBef>
                        <a:spcAft>
                          <a:spcPts val="0"/>
                        </a:spcAft>
                        <a:buClrTx/>
                        <a:buSzTx/>
                        <a:buFontTx/>
                        <a:buNone/>
                        <a:tabLst/>
                        <a:defRPr/>
                      </a:pPr>
                      <a:r>
                        <a:rPr lang="en-GB" sz="1600" b="1" i="0" u="none" strike="noStrike" dirty="0" smtClean="0">
                          <a:solidFill>
                            <a:srgbClr val="0F5494"/>
                          </a:solidFill>
                          <a:effectLst/>
                          <a:latin typeface="+mj-lt"/>
                        </a:rPr>
                        <a:t>Extension</a:t>
                      </a:r>
                      <a:r>
                        <a:rPr lang="en-GB" sz="1600" b="0" i="0" u="none" strike="noStrike" baseline="0" dirty="0" smtClean="0">
                          <a:solidFill>
                            <a:srgbClr val="0F5494"/>
                          </a:solidFill>
                          <a:effectLst/>
                          <a:latin typeface="+mj-lt"/>
                        </a:rPr>
                        <a:t> of </a:t>
                      </a:r>
                      <a:r>
                        <a:rPr lang="en-GB" sz="1600" b="1" i="0" u="none" strike="noStrike" baseline="0" dirty="0" smtClean="0">
                          <a:solidFill>
                            <a:srgbClr val="0F5494"/>
                          </a:solidFill>
                          <a:effectLst/>
                          <a:latin typeface="+mj-lt"/>
                        </a:rPr>
                        <a:t>action duration</a:t>
                      </a:r>
                      <a:endParaRPr lang="en-GB" sz="1600" b="1" i="0" u="none" strike="noStrike" dirty="0" smtClean="0">
                        <a:solidFill>
                          <a:srgbClr val="0F5494"/>
                        </a:solidFill>
                        <a:effectLst/>
                        <a:latin typeface="+mj-lt"/>
                      </a:endParaRPr>
                    </a:p>
                    <a:p>
                      <a:pPr algn="l" fontAlgn="ctr"/>
                      <a:endParaRPr lang="en-GB" sz="1600" b="0" i="0" u="none" strike="noStrike" kern="1200" dirty="0">
                        <a:solidFill>
                          <a:srgbClr val="0F5494"/>
                        </a:solidFill>
                        <a:effectLst/>
                        <a:latin typeface="+mj-lt"/>
                        <a:ea typeface="+mn-ea"/>
                        <a:cs typeface="+mn-cs"/>
                      </a:endParaRPr>
                    </a:p>
                  </a:txBody>
                  <a:tcPr marL="11137" marR="11137" marT="10503"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endParaRPr lang="en-GB" sz="1100" b="1" i="0" u="none" strike="noStrike" dirty="0" smtClean="0">
                        <a:solidFill>
                          <a:srgbClr val="C00000"/>
                        </a:solidFill>
                        <a:effectLst/>
                        <a:latin typeface="+mj-lt"/>
                      </a:endParaRPr>
                    </a:p>
                    <a:p>
                      <a:pPr algn="ctr" fontAlgn="ctr"/>
                      <a:r>
                        <a:rPr lang="en-GB" sz="1600" b="1" i="0" u="none" strike="noStrike" dirty="0" smtClean="0">
                          <a:solidFill>
                            <a:srgbClr val="C00000"/>
                          </a:solidFill>
                          <a:effectLst/>
                          <a:latin typeface="+mj-lt"/>
                        </a:rPr>
                        <a:t>YES </a:t>
                      </a:r>
                    </a:p>
                    <a:p>
                      <a:pPr algn="ctr" fontAlgn="ctr"/>
                      <a:r>
                        <a:rPr lang="en-GB" sz="1600" b="1" i="0" u="none" strike="noStrike" dirty="0" smtClean="0">
                          <a:solidFill>
                            <a:srgbClr val="C00000"/>
                          </a:solidFill>
                          <a:effectLst/>
                          <a:latin typeface="+mj-lt"/>
                        </a:rPr>
                        <a:t>(assessment on a case-by-case basis for requests longer</a:t>
                      </a:r>
                      <a:r>
                        <a:rPr lang="en-GB" sz="1600" b="1" i="0" u="none" strike="noStrike" baseline="0" dirty="0" smtClean="0">
                          <a:solidFill>
                            <a:srgbClr val="C00000"/>
                          </a:solidFill>
                          <a:effectLst/>
                          <a:latin typeface="+mj-lt"/>
                        </a:rPr>
                        <a:t> than 6 months)</a:t>
                      </a:r>
                      <a:endParaRPr lang="en-GB" sz="1200" b="1" i="0" u="none" strike="noStrike" dirty="0">
                        <a:solidFill>
                          <a:srgbClr val="C00000"/>
                        </a:solidFill>
                        <a:effectLst/>
                        <a:latin typeface="+mj-lt"/>
                      </a:endParaRPr>
                    </a:p>
                  </a:txBody>
                  <a:tcPr marL="11137" marR="11137" marT="10503"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1168879">
                <a:tc>
                  <a:txBody>
                    <a:bodyPr/>
                    <a:lstStyle/>
                    <a:p>
                      <a:pPr marL="0" indent="0" algn="l" fontAlgn="ctr"/>
                      <a:r>
                        <a:rPr lang="en-US" sz="1600" b="0" i="0" u="none" strike="noStrike" kern="1200" dirty="0" smtClean="0">
                          <a:solidFill>
                            <a:srgbClr val="0F5494"/>
                          </a:solidFill>
                          <a:effectLst/>
                          <a:latin typeface="+mj-lt"/>
                          <a:ea typeface="+mn-ea"/>
                          <a:cs typeface="+mn-cs"/>
                        </a:rPr>
                        <a:t>Reorientation of the action to contribute to tackling the COVID-19 crisis</a:t>
                      </a:r>
                      <a:endParaRPr lang="en-GB" sz="1600" b="0" i="0" u="none" strike="noStrike" kern="1200" dirty="0">
                        <a:solidFill>
                          <a:srgbClr val="0F5494"/>
                        </a:solidFill>
                        <a:effectLst/>
                        <a:latin typeface="+mj-lt"/>
                        <a:ea typeface="+mn-ea"/>
                        <a:cs typeface="+mn-cs"/>
                      </a:endParaRPr>
                    </a:p>
                  </a:txBody>
                  <a:tcPr marL="11137" marR="11137" marT="10503"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marL="0" marR="0" lvl="0" indent="0" algn="ctr" defTabSz="912944" rtl="0" eaLnBrk="1" fontAlgn="ctr" latinLnBrk="0" hangingPunct="1">
                        <a:lnSpc>
                          <a:spcPct val="100000"/>
                        </a:lnSpc>
                        <a:spcBef>
                          <a:spcPts val="0"/>
                        </a:spcBef>
                        <a:spcAft>
                          <a:spcPts val="0"/>
                        </a:spcAft>
                        <a:buClrTx/>
                        <a:buSzTx/>
                        <a:buFontTx/>
                        <a:buNone/>
                        <a:tabLst/>
                        <a:defRPr/>
                      </a:pPr>
                      <a:r>
                        <a:rPr lang="en-GB" sz="1600" b="1" i="0" u="none" strike="noStrike" kern="1200" dirty="0" smtClean="0">
                          <a:solidFill>
                            <a:srgbClr val="C00000"/>
                          </a:solidFill>
                          <a:effectLst/>
                          <a:latin typeface="+mn-lt"/>
                          <a:ea typeface="+mn-ea"/>
                          <a:cs typeface="+mn-cs"/>
                        </a:rPr>
                        <a:t>YES,</a:t>
                      </a:r>
                    </a:p>
                    <a:p>
                      <a:pPr marL="0" marR="0" lvl="0" indent="0" algn="ctr" defTabSz="912944" rtl="0" eaLnBrk="1" fontAlgn="ctr" latinLnBrk="0" hangingPunct="1">
                        <a:lnSpc>
                          <a:spcPct val="100000"/>
                        </a:lnSpc>
                        <a:spcBef>
                          <a:spcPts val="0"/>
                        </a:spcBef>
                        <a:spcAft>
                          <a:spcPts val="0"/>
                        </a:spcAft>
                        <a:buClrTx/>
                        <a:buSzTx/>
                        <a:buFontTx/>
                        <a:buNone/>
                        <a:tabLst/>
                        <a:defRPr/>
                      </a:pPr>
                      <a:r>
                        <a:rPr lang="en-US" sz="1600" b="1" i="0" u="none" strike="noStrike" kern="1200" dirty="0" smtClean="0">
                          <a:solidFill>
                            <a:srgbClr val="C00000"/>
                          </a:solidFill>
                          <a:effectLst/>
                          <a:latin typeface="+mj-lt"/>
                          <a:ea typeface="+mn-ea"/>
                          <a:cs typeface="+mn-cs"/>
                        </a:rPr>
                        <a:t>upon request </a:t>
                      </a:r>
                    </a:p>
                    <a:p>
                      <a:pPr marL="0" marR="0" lvl="0" indent="0" algn="ctr" defTabSz="912944" rtl="0" eaLnBrk="1" fontAlgn="ctr" latinLnBrk="0" hangingPunct="1">
                        <a:lnSpc>
                          <a:spcPct val="100000"/>
                        </a:lnSpc>
                        <a:spcBef>
                          <a:spcPts val="0"/>
                        </a:spcBef>
                        <a:spcAft>
                          <a:spcPts val="0"/>
                        </a:spcAft>
                        <a:buClrTx/>
                        <a:buSzTx/>
                        <a:buFontTx/>
                        <a:buNone/>
                        <a:tabLst/>
                        <a:defRPr/>
                      </a:pPr>
                      <a:r>
                        <a:rPr lang="en-US" sz="1600" b="1" i="0" u="none" strike="noStrike" kern="1200" dirty="0" smtClean="0">
                          <a:solidFill>
                            <a:srgbClr val="C00000"/>
                          </a:solidFill>
                          <a:effectLst/>
                          <a:latin typeface="+mj-lt"/>
                          <a:ea typeface="+mn-ea"/>
                          <a:cs typeface="+mn-cs"/>
                        </a:rPr>
                        <a:t>(assessment on a case-by-case basis).</a:t>
                      </a:r>
                      <a:endParaRPr lang="en-GB" sz="1600" b="1" i="0" u="none" strike="noStrike" kern="1200" dirty="0" smtClean="0">
                        <a:solidFill>
                          <a:srgbClr val="C00000"/>
                        </a:solidFill>
                        <a:effectLst/>
                        <a:latin typeface="+mj-lt"/>
                        <a:ea typeface="+mn-ea"/>
                        <a:cs typeface="+mn-cs"/>
                      </a:endParaRPr>
                    </a:p>
                    <a:p>
                      <a:pPr marL="0" marR="0" lvl="0" indent="0" algn="ctr" defTabSz="912944" rtl="0" eaLnBrk="1" fontAlgn="ctr" latinLnBrk="0" hangingPunct="1">
                        <a:lnSpc>
                          <a:spcPct val="100000"/>
                        </a:lnSpc>
                        <a:spcBef>
                          <a:spcPts val="0"/>
                        </a:spcBef>
                        <a:spcAft>
                          <a:spcPts val="0"/>
                        </a:spcAft>
                        <a:buClrTx/>
                        <a:buSzTx/>
                        <a:buFontTx/>
                        <a:buNone/>
                        <a:tabLst/>
                        <a:defRPr/>
                      </a:pPr>
                      <a:endParaRPr lang="en-GB" sz="1200" b="1" i="0" u="none" strike="noStrike" kern="1200" dirty="0" smtClean="0">
                        <a:solidFill>
                          <a:srgbClr val="C00000"/>
                        </a:solidFill>
                        <a:effectLst/>
                        <a:latin typeface="+mn-lt"/>
                        <a:ea typeface="+mn-ea"/>
                        <a:cs typeface="+mn-cs"/>
                      </a:endParaRPr>
                    </a:p>
                    <a:p>
                      <a:pPr algn="ctr" fontAlgn="ctr"/>
                      <a:endParaRPr lang="en-GB" sz="1600" b="1" i="0" u="none" strike="noStrike" dirty="0">
                        <a:solidFill>
                          <a:srgbClr val="C00000"/>
                        </a:solidFill>
                        <a:effectLst/>
                        <a:latin typeface="+mj-lt"/>
                      </a:endParaRPr>
                    </a:p>
                  </a:txBody>
                  <a:tcPr marL="11137" marR="11137" marT="10503"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extLst>
                  <a:ext uri="{0D108BD9-81ED-4DB2-BD59-A6C34878D82A}">
                    <a16:rowId xmlns:a16="http://schemas.microsoft.com/office/drawing/2014/main" val="10005"/>
                  </a:ext>
                </a:extLst>
              </a:tr>
              <a:tr h="693239">
                <a:tc>
                  <a:txBody>
                    <a:bodyPr/>
                    <a:lstStyle/>
                    <a:p>
                      <a:pPr algn="l" fontAlgn="ctr"/>
                      <a:endParaRPr lang="en-GB" sz="1600" b="0" i="0" u="none" strike="noStrike" dirty="0">
                        <a:solidFill>
                          <a:srgbClr val="0F5494"/>
                        </a:solidFill>
                        <a:effectLst/>
                        <a:latin typeface="+mj-lt"/>
                      </a:endParaRPr>
                    </a:p>
                  </a:txBody>
                  <a:tcPr marL="11137" marR="11137" marT="10503"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1600" b="1" i="0" u="none" strike="noStrike" dirty="0">
                        <a:solidFill>
                          <a:srgbClr val="FF9900"/>
                        </a:solidFill>
                        <a:effectLst/>
                        <a:latin typeface="+mj-lt"/>
                      </a:endParaRPr>
                    </a:p>
                  </a:txBody>
                  <a:tcPr marL="11137" marR="11137" marT="10503"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ord 14"/>
          <p:cNvSpPr/>
          <p:nvPr/>
        </p:nvSpPr>
        <p:spPr>
          <a:xfrm rot="10800000">
            <a:off x="-4803775" y="0"/>
            <a:ext cx="12025313" cy="1116013"/>
          </a:xfrm>
          <a:prstGeom prst="chord">
            <a:avLst>
              <a:gd name="adj1" fmla="val 1469613"/>
              <a:gd name="adj2" fmla="val 18094385"/>
            </a:avLst>
          </a:prstGeom>
          <a:gradFill>
            <a:gsLst>
              <a:gs pos="21000">
                <a:schemeClr val="accent6">
                  <a:lumMod val="77000"/>
                  <a:lumOff val="23000"/>
                </a:schemeClr>
              </a:gs>
              <a:gs pos="84000">
                <a:srgbClr val="32329E"/>
              </a:gs>
              <a:gs pos="6000">
                <a:srgbClr val="C4D6EB"/>
              </a:gs>
              <a:gs pos="100000">
                <a:srgbClr val="FFEBFA"/>
              </a:gs>
            </a:gsLst>
            <a:lin ang="5400000" scaled="0"/>
          </a:gradFill>
          <a:ln>
            <a:solidFill>
              <a:srgbClr val="4D4DC7">
                <a:alpha val="56000"/>
              </a:srgbClr>
            </a:solidFill>
          </a:ln>
        </p:spPr>
        <p:style>
          <a:lnRef idx="1">
            <a:schemeClr val="accent1"/>
          </a:lnRef>
          <a:fillRef idx="3">
            <a:schemeClr val="accent1"/>
          </a:fillRef>
          <a:effectRef idx="2">
            <a:schemeClr val="accent1"/>
          </a:effectRef>
          <a:fontRef idx="minor">
            <a:schemeClr val="lt1"/>
          </a:fontRef>
        </p:style>
        <p:txBody>
          <a:bodyPr lIns="91296" tIns="45649" rIns="91296" bIns="45649" anchor="ctr"/>
          <a:lstStyle/>
          <a:p>
            <a:pPr algn="ctr" defTabSz="456474" eaLnBrk="1" fontAlgn="auto" hangingPunct="1">
              <a:spcBef>
                <a:spcPts val="0"/>
              </a:spcBef>
              <a:spcAft>
                <a:spcPts val="0"/>
              </a:spcAft>
              <a:defRPr/>
            </a:pPr>
            <a:endParaRPr lang="en-GB" sz="1800" b="0"/>
          </a:p>
        </p:txBody>
      </p:sp>
      <p:sp>
        <p:nvSpPr>
          <p:cNvPr id="10" name="Rectangle 2"/>
          <p:cNvSpPr>
            <a:spLocks noGrp="1" noChangeArrowheads="1"/>
          </p:cNvSpPr>
          <p:nvPr>
            <p:ph type="title"/>
          </p:nvPr>
        </p:nvSpPr>
        <p:spPr>
          <a:xfrm>
            <a:off x="1014413" y="234950"/>
            <a:ext cx="7599362" cy="719138"/>
          </a:xfrm>
        </p:spPr>
        <p:txBody>
          <a:bodyPr/>
          <a:lstStyle/>
          <a:p>
            <a:pPr marL="408919" indent="-408919" defTabSz="1041334">
              <a:defRPr/>
            </a:pPr>
            <a:r>
              <a:rPr lang="en-GB" sz="2900" kern="1200" dirty="0">
                <a:solidFill>
                  <a:srgbClr val="FFF0C1"/>
                </a:solidFill>
                <a:ea typeface="+mn-ea"/>
                <a:cs typeface="+mn-cs"/>
              </a:rPr>
              <a:t>ADDITIONAL INFO: </a:t>
            </a:r>
          </a:p>
        </p:txBody>
      </p:sp>
      <p:sp>
        <p:nvSpPr>
          <p:cNvPr id="31748" name="Text Box 4"/>
          <p:cNvSpPr txBox="1">
            <a:spLocks noChangeArrowheads="1"/>
          </p:cNvSpPr>
          <p:nvPr/>
        </p:nvSpPr>
        <p:spPr bwMode="auto">
          <a:xfrm>
            <a:off x="503238" y="1620838"/>
            <a:ext cx="8110537"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6" tIns="45649" rIns="91296" bIns="45649">
            <a:spAutoFit/>
          </a:bodyPr>
          <a:lstStyle>
            <a:lvl1pPr>
              <a:spcBef>
                <a:spcPct val="20000"/>
              </a:spcBef>
              <a:buClr>
                <a:schemeClr val="bg1"/>
              </a:buClr>
              <a:buChar char="•"/>
              <a:defRPr sz="2700" i="1">
                <a:solidFill>
                  <a:srgbClr val="0F5494"/>
                </a:solidFill>
                <a:latin typeface="Verdana" panose="020B0604030504040204" pitchFamily="34" charset="0"/>
              </a:defRPr>
            </a:lvl1pPr>
            <a:lvl2pPr marL="742950" indent="-285750">
              <a:spcBef>
                <a:spcPct val="20000"/>
              </a:spcBef>
              <a:buClr>
                <a:srgbClr val="009FBA"/>
              </a:buClr>
              <a:buChar char="•"/>
              <a:defRPr sz="2300" b="1">
                <a:solidFill>
                  <a:srgbClr val="0F5494"/>
                </a:solidFill>
                <a:latin typeface="Verdana" panose="020B0604030504040204" pitchFamily="34" charset="0"/>
              </a:defRPr>
            </a:lvl2pPr>
            <a:lvl3pPr marL="1143000" indent="-228600">
              <a:spcBef>
                <a:spcPct val="20000"/>
              </a:spcBef>
              <a:buChar char="•"/>
              <a:defRPr sz="1600">
                <a:solidFill>
                  <a:srgbClr val="0F5494"/>
                </a:solidFill>
                <a:latin typeface="Verdana" panose="020B0604030504040204" pitchFamily="34" charset="0"/>
              </a:defRPr>
            </a:lvl3pPr>
            <a:lvl4pPr marL="1600200" indent="-228600">
              <a:spcBef>
                <a:spcPct val="20000"/>
              </a:spcBef>
              <a:buChar char="–"/>
              <a:defRPr sz="2300">
                <a:solidFill>
                  <a:schemeClr val="tx1"/>
                </a:solidFill>
                <a:latin typeface="Arial" panose="020B0604020202020204" pitchFamily="34" charset="0"/>
              </a:defRPr>
            </a:lvl4pPr>
            <a:lvl5pPr marL="2057400" indent="-228600">
              <a:spcBef>
                <a:spcPct val="20000"/>
              </a:spcBef>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300">
                <a:solidFill>
                  <a:schemeClr val="tx1"/>
                </a:solidFill>
                <a:latin typeface="Arial" panose="020B0604020202020204" pitchFamily="34" charset="0"/>
              </a:defRPr>
            </a:lvl9pPr>
          </a:lstStyle>
          <a:p>
            <a:r>
              <a:rPr lang="en-GB" altLang="en-US" b="0" i="0"/>
              <a:t>Funding &amp; tender opportunities Portal </a:t>
            </a:r>
          </a:p>
        </p:txBody>
      </p:sp>
      <p:sp>
        <p:nvSpPr>
          <p:cNvPr id="14" name="Rectangle 6"/>
          <p:cNvSpPr>
            <a:spLocks noChangeArrowheads="1"/>
          </p:cNvSpPr>
          <p:nvPr/>
        </p:nvSpPr>
        <p:spPr bwMode="auto">
          <a:xfrm>
            <a:off x="666750" y="2057400"/>
            <a:ext cx="9648825"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6" tIns="45649" rIns="91296" bIns="45649">
            <a:spAutoFit/>
          </a:bodyPr>
          <a:lstStyle/>
          <a:p>
            <a:pPr defTabSz="1093637">
              <a:defRPr/>
            </a:pPr>
            <a:r>
              <a:rPr lang="en-GB" sz="1500" dirty="0" err="1">
                <a:solidFill>
                  <a:schemeClr val="bg1">
                    <a:lumMod val="50000"/>
                  </a:schemeClr>
                </a:solidFill>
                <a:latin typeface="Arial" pitchFamily="34" charset="0"/>
              </a:rPr>
              <a:t>At:</a:t>
            </a:r>
            <a:r>
              <a:rPr lang="en-GB" sz="1600" dirty="0" err="1">
                <a:hlinkClick r:id="rId2"/>
              </a:rPr>
              <a:t>https</a:t>
            </a:r>
            <a:r>
              <a:rPr lang="en-GB" sz="1600" dirty="0">
                <a:hlinkClick r:id="rId2"/>
              </a:rPr>
              <a:t>://ec.europa.eu/info/funding-tenders/opportunities/portal/screen/home</a:t>
            </a:r>
            <a:endParaRPr lang="en-GB" sz="1500" dirty="0">
              <a:solidFill>
                <a:schemeClr val="bg1">
                  <a:lumMod val="50000"/>
                </a:schemeClr>
              </a:solidFill>
              <a:latin typeface="Arial" pitchFamily="34" charset="0"/>
            </a:endParaRPr>
          </a:p>
        </p:txBody>
      </p:sp>
      <p:sp>
        <p:nvSpPr>
          <p:cNvPr id="31750" name="AutoShape 5">
            <a:hlinkClick r:id="rId3" highlightClick="1"/>
          </p:cNvPr>
          <p:cNvSpPr>
            <a:spLocks noChangeArrowheads="1"/>
          </p:cNvSpPr>
          <p:nvPr/>
        </p:nvSpPr>
        <p:spPr bwMode="auto">
          <a:xfrm>
            <a:off x="1025525" y="2940050"/>
            <a:ext cx="442913" cy="336550"/>
          </a:xfrm>
          <a:prstGeom prst="actionButtonInformation">
            <a:avLst/>
          </a:prstGeom>
          <a:solidFill>
            <a:srgbClr val="F5BC1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296" tIns="45649" rIns="91296" bIns="45649" anchor="ctr"/>
          <a:lstStyle>
            <a:lvl1pPr>
              <a:spcBef>
                <a:spcPct val="20000"/>
              </a:spcBef>
              <a:buClr>
                <a:schemeClr val="bg1"/>
              </a:buClr>
              <a:buChar char="•"/>
              <a:defRPr sz="2700" i="1">
                <a:solidFill>
                  <a:srgbClr val="0F5494"/>
                </a:solidFill>
                <a:latin typeface="Verdana" panose="020B0604030504040204" pitchFamily="34" charset="0"/>
              </a:defRPr>
            </a:lvl1pPr>
            <a:lvl2pPr marL="742950" indent="-285750">
              <a:spcBef>
                <a:spcPct val="20000"/>
              </a:spcBef>
              <a:buClr>
                <a:srgbClr val="009FBA"/>
              </a:buClr>
              <a:buChar char="•"/>
              <a:defRPr sz="2300" b="1">
                <a:solidFill>
                  <a:srgbClr val="0F5494"/>
                </a:solidFill>
                <a:latin typeface="Verdana" panose="020B0604030504040204" pitchFamily="34" charset="0"/>
              </a:defRPr>
            </a:lvl2pPr>
            <a:lvl3pPr marL="1143000" indent="-228600">
              <a:spcBef>
                <a:spcPct val="20000"/>
              </a:spcBef>
              <a:buChar char="•"/>
              <a:defRPr sz="1600">
                <a:solidFill>
                  <a:srgbClr val="0F5494"/>
                </a:solidFill>
                <a:latin typeface="Verdana" panose="020B0604030504040204" pitchFamily="34" charset="0"/>
              </a:defRPr>
            </a:lvl3pPr>
            <a:lvl4pPr marL="1600200" indent="-228600">
              <a:spcBef>
                <a:spcPct val="20000"/>
              </a:spcBef>
              <a:buChar char="–"/>
              <a:defRPr sz="2300">
                <a:solidFill>
                  <a:schemeClr val="tx1"/>
                </a:solidFill>
                <a:latin typeface="Arial" panose="020B0604020202020204" pitchFamily="34" charset="0"/>
              </a:defRPr>
            </a:lvl4pPr>
            <a:lvl5pPr marL="2057400" indent="-228600">
              <a:spcBef>
                <a:spcPct val="20000"/>
              </a:spcBef>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300">
                <a:solidFill>
                  <a:schemeClr val="tx1"/>
                </a:solidFill>
                <a:latin typeface="Arial" panose="020B0604020202020204" pitchFamily="34" charset="0"/>
              </a:defRPr>
            </a:lvl9pPr>
          </a:lstStyle>
          <a:p>
            <a:pPr eaLnBrk="1" hangingPunct="1">
              <a:spcBef>
                <a:spcPct val="0"/>
              </a:spcBef>
              <a:buClrTx/>
              <a:buFontTx/>
              <a:buNone/>
            </a:pPr>
            <a:endParaRPr lang="en-US" altLang="en-US" sz="8700" i="0">
              <a:solidFill>
                <a:srgbClr val="FFD624"/>
              </a:solidFill>
            </a:endParaRPr>
          </a:p>
        </p:txBody>
      </p:sp>
      <p:cxnSp>
        <p:nvCxnSpPr>
          <p:cNvPr id="31751" name="Straight Connector 19"/>
          <p:cNvCxnSpPr>
            <a:cxnSpLocks noChangeShapeType="1"/>
          </p:cNvCxnSpPr>
          <p:nvPr/>
        </p:nvCxnSpPr>
        <p:spPr bwMode="auto">
          <a:xfrm>
            <a:off x="593725" y="2390775"/>
            <a:ext cx="10099675" cy="0"/>
          </a:xfrm>
          <a:prstGeom prst="line">
            <a:avLst/>
          </a:prstGeom>
          <a:noFill/>
          <a:ln w="6350" cmpd="dbl" algn="ctr">
            <a:solidFill>
              <a:srgbClr val="4D4DC7"/>
            </a:solidFill>
            <a:round/>
            <a:headEnd type="diamond" w="med" len="med"/>
            <a:tailEnd type="arrow" w="med" len="med"/>
          </a:ln>
          <a:extLst>
            <a:ext uri="{909E8E84-426E-40DD-AFC4-6F175D3DCCD1}">
              <a14:hiddenFill xmlns:a14="http://schemas.microsoft.com/office/drawing/2010/main">
                <a:noFill/>
              </a14:hiddenFill>
            </a:ext>
          </a:extLst>
        </p:spPr>
      </p:cxnSp>
      <p:sp>
        <p:nvSpPr>
          <p:cNvPr id="31752" name="AutoShape 5">
            <a:hlinkClick r:id="rId4" highlightClick="1"/>
          </p:cNvPr>
          <p:cNvSpPr>
            <a:spLocks noChangeArrowheads="1"/>
          </p:cNvSpPr>
          <p:nvPr/>
        </p:nvSpPr>
        <p:spPr bwMode="auto">
          <a:xfrm>
            <a:off x="981075" y="4797425"/>
            <a:ext cx="442913" cy="298450"/>
          </a:xfrm>
          <a:prstGeom prst="actionButtonInformation">
            <a:avLst/>
          </a:prstGeom>
          <a:solidFill>
            <a:srgbClr val="F5BC1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296" tIns="45649" rIns="91296" bIns="45649" anchor="ctr"/>
          <a:lstStyle>
            <a:lvl1pPr>
              <a:spcBef>
                <a:spcPct val="20000"/>
              </a:spcBef>
              <a:buClr>
                <a:schemeClr val="bg1"/>
              </a:buClr>
              <a:buChar char="•"/>
              <a:defRPr sz="2700" i="1">
                <a:solidFill>
                  <a:srgbClr val="0F5494"/>
                </a:solidFill>
                <a:latin typeface="Verdana" panose="020B0604030504040204" pitchFamily="34" charset="0"/>
              </a:defRPr>
            </a:lvl1pPr>
            <a:lvl2pPr marL="742950" indent="-285750">
              <a:spcBef>
                <a:spcPct val="20000"/>
              </a:spcBef>
              <a:buClr>
                <a:srgbClr val="009FBA"/>
              </a:buClr>
              <a:buChar char="•"/>
              <a:defRPr sz="2300" b="1">
                <a:solidFill>
                  <a:srgbClr val="0F5494"/>
                </a:solidFill>
                <a:latin typeface="Verdana" panose="020B0604030504040204" pitchFamily="34" charset="0"/>
              </a:defRPr>
            </a:lvl2pPr>
            <a:lvl3pPr marL="1143000" indent="-228600">
              <a:spcBef>
                <a:spcPct val="20000"/>
              </a:spcBef>
              <a:buChar char="•"/>
              <a:defRPr sz="1600">
                <a:solidFill>
                  <a:srgbClr val="0F5494"/>
                </a:solidFill>
                <a:latin typeface="Verdana" panose="020B0604030504040204" pitchFamily="34" charset="0"/>
              </a:defRPr>
            </a:lvl3pPr>
            <a:lvl4pPr marL="1600200" indent="-228600">
              <a:spcBef>
                <a:spcPct val="20000"/>
              </a:spcBef>
              <a:buChar char="–"/>
              <a:defRPr sz="2300">
                <a:solidFill>
                  <a:schemeClr val="tx1"/>
                </a:solidFill>
                <a:latin typeface="Arial" panose="020B0604020202020204" pitchFamily="34" charset="0"/>
              </a:defRPr>
            </a:lvl4pPr>
            <a:lvl5pPr marL="2057400" indent="-228600">
              <a:spcBef>
                <a:spcPct val="20000"/>
              </a:spcBef>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300">
                <a:solidFill>
                  <a:schemeClr val="tx1"/>
                </a:solidFill>
                <a:latin typeface="Arial" panose="020B0604020202020204" pitchFamily="34" charset="0"/>
              </a:defRPr>
            </a:lvl9pPr>
          </a:lstStyle>
          <a:p>
            <a:pPr eaLnBrk="1" hangingPunct="1">
              <a:spcBef>
                <a:spcPct val="0"/>
              </a:spcBef>
              <a:buClrTx/>
              <a:buFontTx/>
              <a:buNone/>
            </a:pPr>
            <a:endParaRPr lang="en-US" altLang="en-US" sz="8700" i="0">
              <a:solidFill>
                <a:srgbClr val="FFD624"/>
              </a:solidFill>
            </a:endParaRPr>
          </a:p>
        </p:txBody>
      </p:sp>
      <p:sp>
        <p:nvSpPr>
          <p:cNvPr id="26" name="Text Box 4"/>
          <p:cNvSpPr txBox="1">
            <a:spLocks noChangeArrowheads="1"/>
          </p:cNvSpPr>
          <p:nvPr/>
        </p:nvSpPr>
        <p:spPr bwMode="auto">
          <a:xfrm>
            <a:off x="1468438" y="4203700"/>
            <a:ext cx="8078787"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6" tIns="45649" rIns="91296" bIns="45649">
            <a:spAutoFit/>
          </a:bodyPr>
          <a:lstStyle/>
          <a:p>
            <a:pPr>
              <a:lnSpc>
                <a:spcPts val="2400"/>
              </a:lnSpc>
              <a:spcBef>
                <a:spcPts val="1200"/>
              </a:spcBef>
              <a:defRPr/>
            </a:pPr>
            <a:r>
              <a:rPr lang="en-GB" sz="2400" b="0" dirty="0">
                <a:solidFill>
                  <a:srgbClr val="4D4DC7"/>
                </a:solidFill>
              </a:rPr>
              <a:t>Horizon 2020 Annotated Grant Agreement </a:t>
            </a:r>
            <a:r>
              <a:rPr lang="en-GB" sz="1500" dirty="0">
                <a:solidFill>
                  <a:schemeClr val="bg1">
                    <a:lumMod val="50000"/>
                  </a:schemeClr>
                </a:solidFill>
                <a:latin typeface="Arial" pitchFamily="34" charset="0"/>
              </a:rPr>
              <a:t>http://ec.europa.eu/research/participants/data/ref/h2020/grants_manual/amga/h2020-amga_en.pdf</a:t>
            </a:r>
            <a:endParaRPr lang="en-GB" sz="2400" b="0" dirty="0">
              <a:solidFill>
                <a:srgbClr val="4D4DC7"/>
              </a:solidFill>
            </a:endParaRPr>
          </a:p>
          <a:p>
            <a:pPr>
              <a:lnSpc>
                <a:spcPts val="2400"/>
              </a:lnSpc>
              <a:spcBef>
                <a:spcPts val="1200"/>
              </a:spcBef>
              <a:defRPr/>
            </a:pPr>
            <a:r>
              <a:rPr lang="en-GB" sz="2400" b="0" dirty="0">
                <a:solidFill>
                  <a:srgbClr val="4D4DC7"/>
                </a:solidFill>
              </a:rPr>
              <a:t>Horizon 2020 On-line Manual </a:t>
            </a:r>
            <a:r>
              <a:rPr lang="en-GB" sz="1500" dirty="0">
                <a:solidFill>
                  <a:schemeClr val="bg1">
                    <a:lumMod val="50000"/>
                  </a:schemeClr>
                </a:solidFill>
                <a:latin typeface="Arial" pitchFamily="34" charset="0"/>
              </a:rPr>
              <a:t>http://ec.europa.eu/research/participants/portal/desktop/en/funding/guide.html#</a:t>
            </a:r>
          </a:p>
        </p:txBody>
      </p:sp>
      <p:sp>
        <p:nvSpPr>
          <p:cNvPr id="31754" name="AutoShape 5">
            <a:hlinkClick r:id="rId5" highlightClick="1"/>
          </p:cNvPr>
          <p:cNvSpPr>
            <a:spLocks noChangeArrowheads="1"/>
          </p:cNvSpPr>
          <p:nvPr/>
        </p:nvSpPr>
        <p:spPr bwMode="auto">
          <a:xfrm>
            <a:off x="987425" y="6389688"/>
            <a:ext cx="442913" cy="385762"/>
          </a:xfrm>
          <a:prstGeom prst="actionButtonInformation">
            <a:avLst/>
          </a:prstGeom>
          <a:solidFill>
            <a:srgbClr val="F5BC1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296" tIns="45649" rIns="91296" bIns="45649" anchor="ctr"/>
          <a:lstStyle>
            <a:lvl1pPr>
              <a:spcBef>
                <a:spcPct val="20000"/>
              </a:spcBef>
              <a:buClr>
                <a:schemeClr val="bg1"/>
              </a:buClr>
              <a:buChar char="•"/>
              <a:defRPr sz="2700" i="1">
                <a:solidFill>
                  <a:srgbClr val="0F5494"/>
                </a:solidFill>
                <a:latin typeface="Verdana" panose="020B0604030504040204" pitchFamily="34" charset="0"/>
              </a:defRPr>
            </a:lvl1pPr>
            <a:lvl2pPr marL="742950" indent="-285750">
              <a:spcBef>
                <a:spcPct val="20000"/>
              </a:spcBef>
              <a:buClr>
                <a:srgbClr val="009FBA"/>
              </a:buClr>
              <a:buChar char="•"/>
              <a:defRPr sz="2300" b="1">
                <a:solidFill>
                  <a:srgbClr val="0F5494"/>
                </a:solidFill>
                <a:latin typeface="Verdana" panose="020B0604030504040204" pitchFamily="34" charset="0"/>
              </a:defRPr>
            </a:lvl2pPr>
            <a:lvl3pPr marL="1143000" indent="-228600">
              <a:spcBef>
                <a:spcPct val="20000"/>
              </a:spcBef>
              <a:buChar char="•"/>
              <a:defRPr sz="1600">
                <a:solidFill>
                  <a:srgbClr val="0F5494"/>
                </a:solidFill>
                <a:latin typeface="Verdana" panose="020B0604030504040204" pitchFamily="34" charset="0"/>
              </a:defRPr>
            </a:lvl3pPr>
            <a:lvl4pPr marL="1600200" indent="-228600">
              <a:spcBef>
                <a:spcPct val="20000"/>
              </a:spcBef>
              <a:buChar char="–"/>
              <a:defRPr sz="2300">
                <a:solidFill>
                  <a:schemeClr val="tx1"/>
                </a:solidFill>
                <a:latin typeface="Arial" panose="020B0604020202020204" pitchFamily="34" charset="0"/>
              </a:defRPr>
            </a:lvl4pPr>
            <a:lvl5pPr marL="2057400" indent="-228600">
              <a:spcBef>
                <a:spcPct val="20000"/>
              </a:spcBef>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300">
                <a:solidFill>
                  <a:schemeClr val="tx1"/>
                </a:solidFill>
                <a:latin typeface="Arial" panose="020B0604020202020204" pitchFamily="34" charset="0"/>
              </a:defRPr>
            </a:lvl9pPr>
          </a:lstStyle>
          <a:p>
            <a:pPr eaLnBrk="1" hangingPunct="1">
              <a:spcBef>
                <a:spcPct val="0"/>
              </a:spcBef>
              <a:buClrTx/>
              <a:buFontTx/>
              <a:buNone/>
            </a:pPr>
            <a:endParaRPr lang="en-US" altLang="en-US" sz="8700" i="0">
              <a:solidFill>
                <a:srgbClr val="FFD624"/>
              </a:solidFill>
            </a:endParaRPr>
          </a:p>
        </p:txBody>
      </p:sp>
      <p:sp>
        <p:nvSpPr>
          <p:cNvPr id="30" name="Text Box 4"/>
          <p:cNvSpPr txBox="1">
            <a:spLocks noChangeArrowheads="1"/>
          </p:cNvSpPr>
          <p:nvPr/>
        </p:nvSpPr>
        <p:spPr bwMode="auto">
          <a:xfrm>
            <a:off x="1601788" y="6229350"/>
            <a:ext cx="82089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6" tIns="45649" rIns="91296" bIns="45649">
            <a:spAutoFit/>
          </a:bodyPr>
          <a:lstStyle/>
          <a:p>
            <a:pPr eaLnBrk="1" hangingPunct="1">
              <a:lnSpc>
                <a:spcPts val="2400"/>
              </a:lnSpc>
              <a:defRPr/>
            </a:pPr>
            <a:r>
              <a:rPr lang="en-GB" sz="2400" b="0" dirty="0">
                <a:solidFill>
                  <a:srgbClr val="580000"/>
                </a:solidFill>
              </a:rPr>
              <a:t>Questions?  </a:t>
            </a:r>
            <a:r>
              <a:rPr lang="en-GB" sz="2400" b="0" i="1" dirty="0">
                <a:solidFill>
                  <a:srgbClr val="4D4DC7"/>
                </a:solidFill>
              </a:rPr>
              <a:t>Research Enquiry Service </a:t>
            </a:r>
            <a:r>
              <a:rPr lang="en-GB" sz="1500" dirty="0">
                <a:solidFill>
                  <a:schemeClr val="bg1">
                    <a:lumMod val="50000"/>
                  </a:schemeClr>
                </a:solidFill>
                <a:latin typeface="Arial" pitchFamily="34" charset="0"/>
              </a:rPr>
              <a:t>http://ec.europa.eu/research/enquiries</a:t>
            </a:r>
          </a:p>
        </p:txBody>
      </p:sp>
      <p:sp>
        <p:nvSpPr>
          <p:cNvPr id="13" name="Text Box 4"/>
          <p:cNvSpPr txBox="1">
            <a:spLocks noChangeArrowheads="1"/>
          </p:cNvSpPr>
          <p:nvPr/>
        </p:nvSpPr>
        <p:spPr bwMode="auto">
          <a:xfrm>
            <a:off x="1538288" y="2746375"/>
            <a:ext cx="8208962"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6" tIns="45649" rIns="91296" bIns="45649">
            <a:spAutoFit/>
          </a:bodyPr>
          <a:lstStyle/>
          <a:p>
            <a:pPr eaLnBrk="1" hangingPunct="1">
              <a:lnSpc>
                <a:spcPts val="2400"/>
              </a:lnSpc>
              <a:defRPr/>
            </a:pPr>
            <a:r>
              <a:rPr lang="en-GB" sz="2400" b="0" dirty="0">
                <a:solidFill>
                  <a:srgbClr val="4D4DC7"/>
                </a:solidFill>
              </a:rPr>
              <a:t>H2020 COVID – 19 FAQs </a:t>
            </a:r>
          </a:p>
          <a:p>
            <a:pPr eaLnBrk="1" hangingPunct="1">
              <a:lnSpc>
                <a:spcPts val="2400"/>
              </a:lnSpc>
              <a:defRPr/>
            </a:pPr>
            <a:r>
              <a:rPr lang="en-GB" sz="1500" dirty="0">
                <a:solidFill>
                  <a:schemeClr val="bg1">
                    <a:lumMod val="50000"/>
                  </a:schemeClr>
                </a:solidFill>
                <a:latin typeface="Arial" pitchFamily="34" charset="0"/>
                <a:hlinkClick r:id="rId6"/>
              </a:rPr>
              <a:t>https://ec.europa.eu/info/funding-tenders/opportunities/portal/screen/support/faq;type=1;categories=;programme=H2020;actions=;keyword=COVID-19%20outbreak</a:t>
            </a:r>
            <a:endParaRPr lang="en-GB" sz="1500" dirty="0">
              <a:solidFill>
                <a:schemeClr val="bg1">
                  <a:lumMod val="50000"/>
                </a:schemeClr>
              </a:solidFill>
              <a:latin typeface="Arial" pitchFamily="34" charset="0"/>
            </a:endParaRPr>
          </a:p>
        </p:txBody>
      </p:sp>
    </p:spTree>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4"/>
          <p:cNvSpPr>
            <a:spLocks noGrp="1"/>
          </p:cNvSpPr>
          <p:nvPr>
            <p:ph type="title"/>
          </p:nvPr>
        </p:nvSpPr>
        <p:spPr>
          <a:xfrm>
            <a:off x="293688" y="4337050"/>
            <a:ext cx="10106025" cy="1349375"/>
          </a:xfrm>
        </p:spPr>
        <p:txBody>
          <a:bodyPr anchor="t"/>
          <a:lstStyle/>
          <a:p>
            <a:pPr eaLnBrk="1" hangingPunct="1"/>
            <a:r>
              <a:rPr lang="en-GB" altLang="en-US" smtClean="0"/>
              <a:t>Thank you </a:t>
            </a:r>
            <a:br>
              <a:rPr lang="en-GB" altLang="en-US" smtClean="0"/>
            </a:br>
            <a:r>
              <a:rPr lang="en-GB" altLang="en-US" smtClean="0"/>
              <a:t>for your attention!</a:t>
            </a:r>
          </a:p>
        </p:txBody>
      </p:sp>
      <p:sp>
        <p:nvSpPr>
          <p:cNvPr id="32771" name="Content Placeholder 5"/>
          <p:cNvSpPr>
            <a:spLocks noGrp="1"/>
          </p:cNvSpPr>
          <p:nvPr>
            <p:ph idx="1"/>
          </p:nvPr>
        </p:nvSpPr>
        <p:spPr>
          <a:xfrm>
            <a:off x="293688" y="5942013"/>
            <a:ext cx="10106025" cy="1014412"/>
          </a:xfrm>
        </p:spPr>
        <p:txBody>
          <a:bodyPr/>
          <a:lstStyle/>
          <a:p>
            <a:pPr eaLnBrk="1" hangingPunct="1">
              <a:spcBef>
                <a:spcPct val="0"/>
              </a:spcBef>
            </a:pPr>
            <a:r>
              <a:rPr lang="en-GB" altLang="en-US" b="1" smtClean="0"/>
              <a:t>Find out more:</a:t>
            </a:r>
          </a:p>
          <a:p>
            <a:pPr eaLnBrk="1" hangingPunct="1">
              <a:spcBef>
                <a:spcPct val="0"/>
              </a:spcBef>
            </a:pPr>
            <a:r>
              <a:rPr lang="en-GB" altLang="en-US" smtClean="0"/>
              <a:t>http://ec.europa.eu/programmes/horizon2020/</a:t>
            </a:r>
          </a:p>
        </p:txBody>
      </p:sp>
    </p:spTree>
  </p:cSld>
  <p:clrMapOvr>
    <a:masterClrMapping/>
  </p:clrMapOvr>
  <p:transition spd="slow" advClick="0">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8003883">
            <a:off x="6338887" y="1493838"/>
            <a:ext cx="950913"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59" name="Content Placeholder 3" descr="contract.gif"/>
          <p:cNvPicPr>
            <a:picLocks noGrp="1"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2375" y="3000375"/>
            <a:ext cx="2979738"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ardrop 14"/>
          <p:cNvSpPr/>
          <p:nvPr/>
        </p:nvSpPr>
        <p:spPr>
          <a:xfrm>
            <a:off x="2532063" y="180975"/>
            <a:ext cx="8070850" cy="1295400"/>
          </a:xfrm>
          <a:prstGeom prst="teardrop">
            <a:avLst>
              <a:gd name="adj" fmla="val 107330"/>
            </a:avLst>
          </a:prstGeom>
          <a:solidFill>
            <a:schemeClr val="accent6">
              <a:lumMod val="20000"/>
              <a:lumOff val="80000"/>
              <a:alpha val="18000"/>
            </a:schemeClr>
          </a:solidFill>
          <a:ln>
            <a:noFill/>
          </a:ln>
        </p:spPr>
        <p:style>
          <a:lnRef idx="1">
            <a:schemeClr val="accent1"/>
          </a:lnRef>
          <a:fillRef idx="3">
            <a:schemeClr val="accent1"/>
          </a:fillRef>
          <a:effectRef idx="2">
            <a:schemeClr val="accent1"/>
          </a:effectRef>
          <a:fontRef idx="minor">
            <a:schemeClr val="lt1"/>
          </a:fontRef>
        </p:style>
        <p:txBody>
          <a:bodyPr lIns="91120" tIns="45561" rIns="91120" bIns="45561" anchor="ctr"/>
          <a:lstStyle/>
          <a:p>
            <a:pPr algn="ctr" defTabSz="455583" eaLnBrk="1" fontAlgn="auto" hangingPunct="1">
              <a:spcBef>
                <a:spcPts val="0"/>
              </a:spcBef>
              <a:spcAft>
                <a:spcPts val="0"/>
              </a:spcAft>
              <a:defRPr/>
            </a:pPr>
            <a:endParaRPr lang="en-GB" sz="1800" b="0">
              <a:solidFill>
                <a:srgbClr val="FFFFFF"/>
              </a:solidFill>
            </a:endParaRPr>
          </a:p>
        </p:txBody>
      </p:sp>
      <p:sp>
        <p:nvSpPr>
          <p:cNvPr id="19461" name="Title 1"/>
          <p:cNvSpPr>
            <a:spLocks noGrp="1"/>
          </p:cNvSpPr>
          <p:nvPr/>
        </p:nvSpPr>
        <p:spPr bwMode="auto">
          <a:xfrm>
            <a:off x="190500" y="180975"/>
            <a:ext cx="10412413"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20" tIns="45561" rIns="91120" bIns="45561" anchor="ctr"/>
          <a:lstStyle>
            <a:lvl1pPr marL="352425" indent="-352425">
              <a:spcBef>
                <a:spcPct val="20000"/>
              </a:spcBef>
              <a:buClr>
                <a:schemeClr val="bg1"/>
              </a:buClr>
              <a:buChar char="•"/>
              <a:defRPr sz="2700" i="1">
                <a:solidFill>
                  <a:srgbClr val="0F5494"/>
                </a:solidFill>
                <a:latin typeface="Verdana" panose="020B0604030504040204" pitchFamily="34" charset="0"/>
              </a:defRPr>
            </a:lvl1pPr>
            <a:lvl2pPr marL="742950" indent="-285750">
              <a:spcBef>
                <a:spcPct val="20000"/>
              </a:spcBef>
              <a:buClr>
                <a:srgbClr val="009FBA"/>
              </a:buClr>
              <a:buChar char="•"/>
              <a:defRPr sz="2300" b="1">
                <a:solidFill>
                  <a:srgbClr val="0F5494"/>
                </a:solidFill>
                <a:latin typeface="Verdana" panose="020B0604030504040204" pitchFamily="34" charset="0"/>
              </a:defRPr>
            </a:lvl2pPr>
            <a:lvl3pPr marL="1143000" indent="-228600">
              <a:spcBef>
                <a:spcPct val="20000"/>
              </a:spcBef>
              <a:buChar char="•"/>
              <a:defRPr sz="1600">
                <a:solidFill>
                  <a:srgbClr val="0F5494"/>
                </a:solidFill>
                <a:latin typeface="Verdana" panose="020B0604030504040204" pitchFamily="34" charset="0"/>
              </a:defRPr>
            </a:lvl3pPr>
            <a:lvl4pPr marL="1600200" indent="-228600">
              <a:spcBef>
                <a:spcPct val="20000"/>
              </a:spcBef>
              <a:buChar char="–"/>
              <a:defRPr sz="2300">
                <a:solidFill>
                  <a:schemeClr val="tx1"/>
                </a:solidFill>
                <a:latin typeface="Arial" panose="020B0604020202020204" pitchFamily="34" charset="0"/>
              </a:defRPr>
            </a:lvl4pPr>
            <a:lvl5pPr marL="2057400" indent="-228600">
              <a:spcBef>
                <a:spcPct val="20000"/>
              </a:spcBef>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300">
                <a:solidFill>
                  <a:schemeClr val="tx1"/>
                </a:solidFill>
                <a:latin typeface="Arial" panose="020B0604020202020204" pitchFamily="34" charset="0"/>
              </a:defRPr>
            </a:lvl9pPr>
          </a:lstStyle>
          <a:p>
            <a:pPr>
              <a:spcBef>
                <a:spcPct val="0"/>
              </a:spcBef>
              <a:buClrTx/>
              <a:buFontTx/>
              <a:buNone/>
            </a:pPr>
            <a:r>
              <a:rPr lang="en-GB" altLang="en-US" sz="2400" i="0">
                <a:solidFill>
                  <a:srgbClr val="21468F"/>
                </a:solidFill>
              </a:rPr>
              <a:t>Horizon 2020 Grant Management under COVID-19: </a:t>
            </a:r>
          </a:p>
          <a:p>
            <a:pPr algn="ctr">
              <a:lnSpc>
                <a:spcPts val="4400"/>
              </a:lnSpc>
              <a:spcBef>
                <a:spcPct val="0"/>
              </a:spcBef>
              <a:buClrTx/>
              <a:buFontTx/>
              <a:buNone/>
            </a:pPr>
            <a:r>
              <a:rPr lang="en-GB" altLang="en-US" sz="2900" i="0">
                <a:solidFill>
                  <a:srgbClr val="800000"/>
                </a:solidFill>
              </a:rPr>
              <a:t>				   </a:t>
            </a:r>
            <a:r>
              <a:rPr lang="en-GB" altLang="en-US" sz="2600" i="0">
                <a:solidFill>
                  <a:srgbClr val="800000"/>
                </a:solidFill>
              </a:rPr>
              <a:t>General principle </a:t>
            </a:r>
            <a:endParaRPr lang="es-ES_tradnl" altLang="en-US" sz="2600" i="0"/>
          </a:p>
        </p:txBody>
      </p:sp>
      <p:sp>
        <p:nvSpPr>
          <p:cNvPr id="19462" name="Rectangle 19"/>
          <p:cNvSpPr>
            <a:spLocks noChangeArrowheads="1"/>
          </p:cNvSpPr>
          <p:nvPr/>
        </p:nvSpPr>
        <p:spPr bwMode="auto">
          <a:xfrm>
            <a:off x="3471863" y="7202488"/>
            <a:ext cx="3382962"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96" tIns="45649" rIns="91296" bIns="45649">
            <a:spAutoFit/>
          </a:bodyPr>
          <a:lstStyle>
            <a:lvl1pPr>
              <a:spcBef>
                <a:spcPct val="20000"/>
              </a:spcBef>
              <a:buClr>
                <a:schemeClr val="bg1"/>
              </a:buClr>
              <a:buChar char="•"/>
              <a:defRPr sz="2700" i="1">
                <a:solidFill>
                  <a:srgbClr val="0F5494"/>
                </a:solidFill>
                <a:latin typeface="Verdana" panose="020B0604030504040204" pitchFamily="34" charset="0"/>
              </a:defRPr>
            </a:lvl1pPr>
            <a:lvl2pPr marL="742950" indent="-285750">
              <a:spcBef>
                <a:spcPct val="20000"/>
              </a:spcBef>
              <a:buClr>
                <a:srgbClr val="009FBA"/>
              </a:buClr>
              <a:buChar char="•"/>
              <a:defRPr sz="2300" b="1">
                <a:solidFill>
                  <a:srgbClr val="0F5494"/>
                </a:solidFill>
                <a:latin typeface="Verdana" panose="020B0604030504040204" pitchFamily="34" charset="0"/>
              </a:defRPr>
            </a:lvl2pPr>
            <a:lvl3pPr marL="1143000" indent="-228600">
              <a:spcBef>
                <a:spcPct val="20000"/>
              </a:spcBef>
              <a:buChar char="•"/>
              <a:defRPr sz="1600">
                <a:solidFill>
                  <a:srgbClr val="0F5494"/>
                </a:solidFill>
                <a:latin typeface="Verdana" panose="020B0604030504040204" pitchFamily="34" charset="0"/>
              </a:defRPr>
            </a:lvl3pPr>
            <a:lvl4pPr marL="1600200" indent="-228600">
              <a:spcBef>
                <a:spcPct val="20000"/>
              </a:spcBef>
              <a:buChar char="–"/>
              <a:defRPr sz="2300">
                <a:solidFill>
                  <a:schemeClr val="tx1"/>
                </a:solidFill>
                <a:latin typeface="Arial" panose="020B0604020202020204" pitchFamily="34" charset="0"/>
              </a:defRPr>
            </a:lvl4pPr>
            <a:lvl5pPr marL="2057400" indent="-228600">
              <a:spcBef>
                <a:spcPct val="20000"/>
              </a:spcBef>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300">
                <a:solidFill>
                  <a:schemeClr val="tx1"/>
                </a:solidFill>
                <a:latin typeface="Arial" panose="020B0604020202020204" pitchFamily="34" charset="0"/>
              </a:defRPr>
            </a:lvl9pPr>
          </a:lstStyle>
          <a:p>
            <a:pPr algn="ctr" eaLnBrk="1" hangingPunct="1">
              <a:spcBef>
                <a:spcPct val="0"/>
              </a:spcBef>
              <a:buClrTx/>
              <a:buFontTx/>
              <a:buNone/>
            </a:pPr>
            <a:r>
              <a:rPr lang="en-GB" altLang="en-US" sz="1300" b="0" i="0">
                <a:solidFill>
                  <a:srgbClr val="00AEEF"/>
                </a:solidFill>
                <a:latin typeface="Tahoma" panose="020B0604030504040204" pitchFamily="34" charset="0"/>
              </a:rPr>
              <a:t>Disclaimer: Information not legally binding</a:t>
            </a:r>
            <a:endParaRPr lang="en-GB" altLang="en-US" sz="1300" b="0" i="0">
              <a:solidFill>
                <a:srgbClr val="FFD624"/>
              </a:solidFill>
            </a:endParaRPr>
          </a:p>
        </p:txBody>
      </p:sp>
      <p:pic>
        <p:nvPicPr>
          <p:cNvPr id="19463" name="Picture 1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2586034">
            <a:off x="3205163" y="1498600"/>
            <a:ext cx="987425" cy="142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1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2623005">
            <a:off x="3232150" y="4195763"/>
            <a:ext cx="987425" cy="142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5" name="Picture 1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8414304">
            <a:off x="6351588" y="4178300"/>
            <a:ext cx="952500"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611759" y="5594264"/>
            <a:ext cx="7569894" cy="1409617"/>
          </a:xfrm>
          <a:prstGeom prst="rect">
            <a:avLst/>
          </a:prstGeom>
        </p:spPr>
        <p:txBody>
          <a:bodyPr>
            <a:spAutoFit/>
          </a:bodyPr>
          <a:lstStyle/>
          <a:p>
            <a:pPr algn="ctr">
              <a:lnSpc>
                <a:spcPct val="107000"/>
              </a:lnSpc>
              <a:spcAft>
                <a:spcPts val="800"/>
              </a:spcAft>
              <a:defRPr/>
            </a:pPr>
            <a:r>
              <a:rPr lang="en-GB" sz="4000" dirty="0">
                <a:ln w="9525" cap="flat" cmpd="sng" algn="ctr">
                  <a:solidFill>
                    <a:srgbClr val="4472C4"/>
                  </a:solidFill>
                  <a:prstDash val="solid"/>
                  <a:round/>
                </a:ln>
                <a:solidFill>
                  <a:schemeClr val="accent2"/>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Maximum</a:t>
            </a:r>
            <a:r>
              <a:rPr lang="en-GB" sz="4000" dirty="0">
                <a:solidFill>
                  <a:schemeClr val="accent2"/>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a:t>
            </a:r>
            <a:r>
              <a:rPr lang="en-GB" sz="4000" dirty="0">
                <a:ln w="11113" cap="flat" cmpd="sng" algn="ctr">
                  <a:solidFill>
                    <a:srgbClr val="ED7D31"/>
                  </a:solidFill>
                  <a:prstDash val="solid"/>
                  <a:round/>
                </a:ln>
                <a:solidFill>
                  <a:schemeClr val="accent2"/>
                </a:solidFill>
                <a:latin typeface="Calibri" panose="020F0502020204030204" pitchFamily="34" charset="0"/>
                <a:ea typeface="Calibri" panose="020F0502020204030204" pitchFamily="34" charset="0"/>
                <a:cs typeface="Times New Roman" panose="02020603050405020304" pitchFamily="18" charset="0"/>
              </a:rPr>
              <a:t>flexibility</a:t>
            </a:r>
            <a:r>
              <a:rPr lang="en-GB" sz="4000" dirty="0">
                <a:solidFill>
                  <a:schemeClr val="accent2"/>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a:t>
            </a:r>
            <a:r>
              <a:rPr lang="en-GB" sz="4000" dirty="0">
                <a:ln w="9525" cap="flat" cmpd="sng" algn="ctr">
                  <a:solidFill>
                    <a:srgbClr val="4472C4"/>
                  </a:solidFill>
                  <a:prstDash val="solid"/>
                  <a:round/>
                </a:ln>
                <a:solidFill>
                  <a:schemeClr val="accent2"/>
                </a:solidFill>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possible under H2020 MGA rules</a:t>
            </a:r>
            <a:endParaRPr lang="en-GB" sz="4000"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9463"/>
                                        </p:tgtEl>
                                        <p:attrNameLst>
                                          <p:attrName>style.visibility</p:attrName>
                                        </p:attrNameLst>
                                      </p:cBhvr>
                                      <p:to>
                                        <p:strVal val="visible"/>
                                      </p:to>
                                    </p:set>
                                    <p:anim calcmode="lin" valueType="num">
                                      <p:cBhvr>
                                        <p:cTn id="7" dur="1500" fill="hold"/>
                                        <p:tgtEl>
                                          <p:spTgt spid="19463"/>
                                        </p:tgtEl>
                                        <p:attrNameLst>
                                          <p:attrName>ppt_w</p:attrName>
                                        </p:attrNameLst>
                                      </p:cBhvr>
                                      <p:tavLst>
                                        <p:tav tm="0">
                                          <p:val>
                                            <p:fltVal val="0"/>
                                          </p:val>
                                        </p:tav>
                                        <p:tav tm="100000">
                                          <p:val>
                                            <p:strVal val="#ppt_w"/>
                                          </p:val>
                                        </p:tav>
                                      </p:tavLst>
                                    </p:anim>
                                    <p:anim calcmode="lin" valueType="num">
                                      <p:cBhvr>
                                        <p:cTn id="8" dur="1500" fill="hold"/>
                                        <p:tgtEl>
                                          <p:spTgt spid="19463"/>
                                        </p:tgtEl>
                                        <p:attrNameLst>
                                          <p:attrName>ppt_h</p:attrName>
                                        </p:attrNameLst>
                                      </p:cBhvr>
                                      <p:tavLst>
                                        <p:tav tm="0">
                                          <p:val>
                                            <p:fltVal val="0"/>
                                          </p:val>
                                        </p:tav>
                                        <p:tav tm="100000">
                                          <p:val>
                                            <p:strVal val="#ppt_h"/>
                                          </p:val>
                                        </p:tav>
                                      </p:tavLst>
                                    </p:anim>
                                    <p:animEffect transition="in" filter="fade">
                                      <p:cBhvr>
                                        <p:cTn id="9" dur="1500"/>
                                        <p:tgtEl>
                                          <p:spTgt spid="19463"/>
                                        </p:tgtEl>
                                      </p:cBhvr>
                                    </p:animEffect>
                                  </p:childTnLst>
                                </p:cTn>
                              </p:par>
                              <p:par>
                                <p:cTn id="10" presetID="53" presetClass="entr" presetSubtype="16" fill="hold" nodeType="withEffect">
                                  <p:stCondLst>
                                    <p:cond delay="0"/>
                                  </p:stCondLst>
                                  <p:childTnLst>
                                    <p:set>
                                      <p:cBhvr>
                                        <p:cTn id="11" dur="1" fill="hold">
                                          <p:stCondLst>
                                            <p:cond delay="0"/>
                                          </p:stCondLst>
                                        </p:cTn>
                                        <p:tgtEl>
                                          <p:spTgt spid="19458"/>
                                        </p:tgtEl>
                                        <p:attrNameLst>
                                          <p:attrName>style.visibility</p:attrName>
                                        </p:attrNameLst>
                                      </p:cBhvr>
                                      <p:to>
                                        <p:strVal val="visible"/>
                                      </p:to>
                                    </p:set>
                                    <p:anim calcmode="lin" valueType="num">
                                      <p:cBhvr>
                                        <p:cTn id="12" dur="1500" fill="hold"/>
                                        <p:tgtEl>
                                          <p:spTgt spid="19458"/>
                                        </p:tgtEl>
                                        <p:attrNameLst>
                                          <p:attrName>ppt_w</p:attrName>
                                        </p:attrNameLst>
                                      </p:cBhvr>
                                      <p:tavLst>
                                        <p:tav tm="0">
                                          <p:val>
                                            <p:fltVal val="0"/>
                                          </p:val>
                                        </p:tav>
                                        <p:tav tm="100000">
                                          <p:val>
                                            <p:strVal val="#ppt_w"/>
                                          </p:val>
                                        </p:tav>
                                      </p:tavLst>
                                    </p:anim>
                                    <p:anim calcmode="lin" valueType="num">
                                      <p:cBhvr>
                                        <p:cTn id="13" dur="1500" fill="hold"/>
                                        <p:tgtEl>
                                          <p:spTgt spid="19458"/>
                                        </p:tgtEl>
                                        <p:attrNameLst>
                                          <p:attrName>ppt_h</p:attrName>
                                        </p:attrNameLst>
                                      </p:cBhvr>
                                      <p:tavLst>
                                        <p:tav tm="0">
                                          <p:val>
                                            <p:fltVal val="0"/>
                                          </p:val>
                                        </p:tav>
                                        <p:tav tm="100000">
                                          <p:val>
                                            <p:strVal val="#ppt_h"/>
                                          </p:val>
                                        </p:tav>
                                      </p:tavLst>
                                    </p:anim>
                                    <p:animEffect transition="in" filter="fade">
                                      <p:cBhvr>
                                        <p:cTn id="14" dur="1500"/>
                                        <p:tgtEl>
                                          <p:spTgt spid="19458"/>
                                        </p:tgtEl>
                                      </p:cBhvr>
                                    </p:animEffect>
                                  </p:childTnLst>
                                </p:cTn>
                              </p:par>
                              <p:par>
                                <p:cTn id="15" presetID="53" presetClass="entr" presetSubtype="16" fill="hold" nodeType="withEffect">
                                  <p:stCondLst>
                                    <p:cond delay="0"/>
                                  </p:stCondLst>
                                  <p:childTnLst>
                                    <p:set>
                                      <p:cBhvr>
                                        <p:cTn id="16" dur="1" fill="hold">
                                          <p:stCondLst>
                                            <p:cond delay="0"/>
                                          </p:stCondLst>
                                        </p:cTn>
                                        <p:tgtEl>
                                          <p:spTgt spid="19464"/>
                                        </p:tgtEl>
                                        <p:attrNameLst>
                                          <p:attrName>style.visibility</p:attrName>
                                        </p:attrNameLst>
                                      </p:cBhvr>
                                      <p:to>
                                        <p:strVal val="visible"/>
                                      </p:to>
                                    </p:set>
                                    <p:anim calcmode="lin" valueType="num">
                                      <p:cBhvr>
                                        <p:cTn id="17" dur="1500" fill="hold"/>
                                        <p:tgtEl>
                                          <p:spTgt spid="19464"/>
                                        </p:tgtEl>
                                        <p:attrNameLst>
                                          <p:attrName>ppt_w</p:attrName>
                                        </p:attrNameLst>
                                      </p:cBhvr>
                                      <p:tavLst>
                                        <p:tav tm="0">
                                          <p:val>
                                            <p:fltVal val="0"/>
                                          </p:val>
                                        </p:tav>
                                        <p:tav tm="100000">
                                          <p:val>
                                            <p:strVal val="#ppt_w"/>
                                          </p:val>
                                        </p:tav>
                                      </p:tavLst>
                                    </p:anim>
                                    <p:anim calcmode="lin" valueType="num">
                                      <p:cBhvr>
                                        <p:cTn id="18" dur="1500" fill="hold"/>
                                        <p:tgtEl>
                                          <p:spTgt spid="19464"/>
                                        </p:tgtEl>
                                        <p:attrNameLst>
                                          <p:attrName>ppt_h</p:attrName>
                                        </p:attrNameLst>
                                      </p:cBhvr>
                                      <p:tavLst>
                                        <p:tav tm="0">
                                          <p:val>
                                            <p:fltVal val="0"/>
                                          </p:val>
                                        </p:tav>
                                        <p:tav tm="100000">
                                          <p:val>
                                            <p:strVal val="#ppt_h"/>
                                          </p:val>
                                        </p:tav>
                                      </p:tavLst>
                                    </p:anim>
                                    <p:animEffect transition="in" filter="fade">
                                      <p:cBhvr>
                                        <p:cTn id="19" dur="1500"/>
                                        <p:tgtEl>
                                          <p:spTgt spid="19464"/>
                                        </p:tgtEl>
                                      </p:cBhvr>
                                    </p:animEffect>
                                  </p:childTnLst>
                                </p:cTn>
                              </p:par>
                              <p:par>
                                <p:cTn id="20" presetID="53" presetClass="entr" presetSubtype="16" fill="hold" nodeType="withEffect">
                                  <p:stCondLst>
                                    <p:cond delay="0"/>
                                  </p:stCondLst>
                                  <p:childTnLst>
                                    <p:set>
                                      <p:cBhvr>
                                        <p:cTn id="21" dur="1" fill="hold">
                                          <p:stCondLst>
                                            <p:cond delay="0"/>
                                          </p:stCondLst>
                                        </p:cTn>
                                        <p:tgtEl>
                                          <p:spTgt spid="19465"/>
                                        </p:tgtEl>
                                        <p:attrNameLst>
                                          <p:attrName>style.visibility</p:attrName>
                                        </p:attrNameLst>
                                      </p:cBhvr>
                                      <p:to>
                                        <p:strVal val="visible"/>
                                      </p:to>
                                    </p:set>
                                    <p:anim calcmode="lin" valueType="num">
                                      <p:cBhvr>
                                        <p:cTn id="22" dur="1500" fill="hold"/>
                                        <p:tgtEl>
                                          <p:spTgt spid="19465"/>
                                        </p:tgtEl>
                                        <p:attrNameLst>
                                          <p:attrName>ppt_w</p:attrName>
                                        </p:attrNameLst>
                                      </p:cBhvr>
                                      <p:tavLst>
                                        <p:tav tm="0">
                                          <p:val>
                                            <p:fltVal val="0"/>
                                          </p:val>
                                        </p:tav>
                                        <p:tav tm="100000">
                                          <p:val>
                                            <p:strVal val="#ppt_w"/>
                                          </p:val>
                                        </p:tav>
                                      </p:tavLst>
                                    </p:anim>
                                    <p:anim calcmode="lin" valueType="num">
                                      <p:cBhvr>
                                        <p:cTn id="23" dur="1500" fill="hold"/>
                                        <p:tgtEl>
                                          <p:spTgt spid="19465"/>
                                        </p:tgtEl>
                                        <p:attrNameLst>
                                          <p:attrName>ppt_h</p:attrName>
                                        </p:attrNameLst>
                                      </p:cBhvr>
                                      <p:tavLst>
                                        <p:tav tm="0">
                                          <p:val>
                                            <p:fltVal val="0"/>
                                          </p:val>
                                        </p:tav>
                                        <p:tav tm="100000">
                                          <p:val>
                                            <p:strVal val="#ppt_h"/>
                                          </p:val>
                                        </p:tav>
                                      </p:tavLst>
                                    </p:anim>
                                    <p:animEffect transition="in" filter="fade">
                                      <p:cBhvr>
                                        <p:cTn id="24" dur="1500"/>
                                        <p:tgtEl>
                                          <p:spTgt spid="19465"/>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500" fill="hold"/>
                                        <p:tgtEl>
                                          <p:spTgt spid="5"/>
                                        </p:tgtEl>
                                        <p:attrNameLst>
                                          <p:attrName>ppt_w</p:attrName>
                                        </p:attrNameLst>
                                      </p:cBhvr>
                                      <p:tavLst>
                                        <p:tav tm="0">
                                          <p:val>
                                            <p:fltVal val="0"/>
                                          </p:val>
                                        </p:tav>
                                        <p:tav tm="100000">
                                          <p:val>
                                            <p:strVal val="#ppt_w"/>
                                          </p:val>
                                        </p:tav>
                                      </p:tavLst>
                                    </p:anim>
                                    <p:anim calcmode="lin" valueType="num">
                                      <p:cBhvr>
                                        <p:cTn id="28" dur="1500" fill="hold"/>
                                        <p:tgtEl>
                                          <p:spTgt spid="5"/>
                                        </p:tgtEl>
                                        <p:attrNameLst>
                                          <p:attrName>ppt_h</p:attrName>
                                        </p:attrNameLst>
                                      </p:cBhvr>
                                      <p:tavLst>
                                        <p:tav tm="0">
                                          <p:val>
                                            <p:fltVal val="0"/>
                                          </p:val>
                                        </p:tav>
                                        <p:tav tm="100000">
                                          <p:val>
                                            <p:strVal val="#ppt_h"/>
                                          </p:val>
                                        </p:tav>
                                      </p:tavLst>
                                    </p:anim>
                                    <p:animEffect transition="in" filter="fade">
                                      <p:cBhvr>
                                        <p:cTn id="29"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243138"/>
            <a:ext cx="2819400"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own Arrow Callout 3"/>
          <p:cNvSpPr/>
          <p:nvPr/>
        </p:nvSpPr>
        <p:spPr>
          <a:xfrm>
            <a:off x="6089650" y="2152650"/>
            <a:ext cx="3673475" cy="1223963"/>
          </a:xfrm>
          <a:prstGeom prst="downArrowCallout">
            <a:avLst/>
          </a:prstGeom>
          <a:solidFill>
            <a:srgbClr val="3333CC"/>
          </a:solidFill>
          <a:ln>
            <a:solidFill>
              <a:srgbClr val="133176"/>
            </a:solidFill>
          </a:ln>
        </p:spPr>
        <p:style>
          <a:lnRef idx="1">
            <a:schemeClr val="accent1"/>
          </a:lnRef>
          <a:fillRef idx="3">
            <a:schemeClr val="accent1"/>
          </a:fillRef>
          <a:effectRef idx="2">
            <a:schemeClr val="accent1"/>
          </a:effectRef>
          <a:fontRef idx="minor">
            <a:schemeClr val="lt1"/>
          </a:fontRef>
        </p:style>
        <p:txBody>
          <a:bodyPr lIns="91296" tIns="45649" rIns="91296" bIns="45649" anchor="ctr"/>
          <a:lstStyle/>
          <a:p>
            <a:pPr algn="ctr" defTabSz="456474" eaLnBrk="1" fontAlgn="auto" hangingPunct="1">
              <a:spcBef>
                <a:spcPts val="0"/>
              </a:spcBef>
              <a:spcAft>
                <a:spcPts val="0"/>
              </a:spcAft>
              <a:defRPr/>
            </a:pPr>
            <a:r>
              <a:rPr lang="en-IE" sz="1800" b="0" dirty="0"/>
              <a:t>Are costs incurred eligible ? (case-by-case assessment)</a:t>
            </a:r>
            <a:endParaRPr lang="en-GB" sz="1800" b="0" dirty="0"/>
          </a:p>
        </p:txBody>
      </p:sp>
      <p:grpSp>
        <p:nvGrpSpPr>
          <p:cNvPr id="21508" name="Group 5"/>
          <p:cNvGrpSpPr>
            <a:grpSpLocks/>
          </p:cNvGrpSpPr>
          <p:nvPr/>
        </p:nvGrpSpPr>
        <p:grpSpPr bwMode="auto">
          <a:xfrm>
            <a:off x="71438" y="2362200"/>
            <a:ext cx="4319587" cy="3043238"/>
            <a:chOff x="1710" y="1805"/>
            <a:chExt cx="1920" cy="1117"/>
          </a:xfrm>
        </p:grpSpPr>
        <p:sp>
          <p:nvSpPr>
            <p:cNvPr id="21520" name="AutoShape 8"/>
            <p:cNvSpPr>
              <a:spLocks noChangeArrowheads="1"/>
            </p:cNvSpPr>
            <p:nvPr/>
          </p:nvSpPr>
          <p:spPr bwMode="auto">
            <a:xfrm>
              <a:off x="2417" y="1805"/>
              <a:ext cx="641" cy="238"/>
            </a:xfrm>
            <a:prstGeom prst="wedgeRoundRectCallout">
              <a:avLst>
                <a:gd name="adj1" fmla="val 59032"/>
                <a:gd name="adj2" fmla="val 57458"/>
                <a:gd name="adj3" fmla="val 16667"/>
              </a:avLst>
            </a:prstGeom>
            <a:noFill/>
            <a:ln w="12700">
              <a:solidFill>
                <a:srgbClr val="800000"/>
              </a:solidFill>
              <a:miter lim="800000"/>
              <a:headEnd/>
              <a:tailEnd/>
            </a:ln>
            <a:effectLst/>
            <a:extLst>
              <a:ext uri="{909E8E84-426E-40DD-AFC4-6F175D3DCCD1}">
                <a14:hiddenFill xmlns:a14="http://schemas.microsoft.com/office/drawing/2010/main">
                  <a:solidFill>
                    <a:srgbClr val="00B8FF">
                      <a:alpha val="34901"/>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defTabSz="508000">
                <a:spcBef>
                  <a:spcPct val="20000"/>
                </a:spcBef>
                <a:buClr>
                  <a:schemeClr val="bg1"/>
                </a:buClr>
                <a:buChar char="•"/>
                <a:defRPr sz="2700" i="1">
                  <a:solidFill>
                    <a:srgbClr val="0F5494"/>
                  </a:solidFill>
                  <a:latin typeface="Verdana" panose="020B0604030504040204" pitchFamily="34" charset="0"/>
                </a:defRPr>
              </a:lvl1pPr>
              <a:lvl2pPr marL="742950" indent="-285750" defTabSz="508000">
                <a:spcBef>
                  <a:spcPct val="20000"/>
                </a:spcBef>
                <a:buClr>
                  <a:srgbClr val="009FBA"/>
                </a:buClr>
                <a:buChar char="•"/>
                <a:defRPr sz="2300" b="1">
                  <a:solidFill>
                    <a:srgbClr val="0F5494"/>
                  </a:solidFill>
                  <a:latin typeface="Verdana" panose="020B0604030504040204" pitchFamily="34" charset="0"/>
                </a:defRPr>
              </a:lvl2pPr>
              <a:lvl3pPr marL="1143000" indent="-228600" defTabSz="508000">
                <a:spcBef>
                  <a:spcPct val="20000"/>
                </a:spcBef>
                <a:buChar char="•"/>
                <a:defRPr sz="1600">
                  <a:solidFill>
                    <a:srgbClr val="0F5494"/>
                  </a:solidFill>
                  <a:latin typeface="Verdana" panose="020B0604030504040204" pitchFamily="34" charset="0"/>
                </a:defRPr>
              </a:lvl3pPr>
              <a:lvl4pPr marL="1600200" indent="-228600" defTabSz="508000">
                <a:spcBef>
                  <a:spcPct val="20000"/>
                </a:spcBef>
                <a:buChar char="–"/>
                <a:defRPr sz="2300">
                  <a:solidFill>
                    <a:schemeClr val="tx1"/>
                  </a:solidFill>
                  <a:latin typeface="Arial" panose="020B0604020202020204" pitchFamily="34" charset="0"/>
                </a:defRPr>
              </a:lvl4pPr>
              <a:lvl5pPr marL="2057400" indent="-228600" defTabSz="508000">
                <a:spcBef>
                  <a:spcPct val="20000"/>
                </a:spcBef>
                <a:buChar char="»"/>
                <a:defRPr sz="2300">
                  <a:solidFill>
                    <a:schemeClr val="tx1"/>
                  </a:solidFill>
                  <a:latin typeface="Arial" panose="020B0604020202020204" pitchFamily="34" charset="0"/>
                </a:defRPr>
              </a:lvl5pPr>
              <a:lvl6pPr marL="2514600" indent="-228600" defTabSz="5080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080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080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08000" eaLnBrk="0" fontAlgn="base" hangingPunct="0">
                <a:spcBef>
                  <a:spcPct val="20000"/>
                </a:spcBef>
                <a:spcAft>
                  <a:spcPct val="0"/>
                </a:spcAft>
                <a:buChar char="»"/>
                <a:defRPr sz="2300">
                  <a:solidFill>
                    <a:schemeClr val="tx1"/>
                  </a:solidFill>
                  <a:latin typeface="Arial" panose="020B0604020202020204" pitchFamily="34" charset="0"/>
                </a:defRPr>
              </a:lvl9pPr>
            </a:lstStyle>
            <a:p>
              <a:pPr algn="ctr">
                <a:spcBef>
                  <a:spcPct val="0"/>
                </a:spcBef>
                <a:buClr>
                  <a:srgbClr val="000000"/>
                </a:buClr>
                <a:buFontTx/>
                <a:buNone/>
              </a:pPr>
              <a:r>
                <a:rPr lang="fr-BE" altLang="en-US" sz="2000" i="0" dirty="0" err="1">
                  <a:solidFill>
                    <a:srgbClr val="0000FF"/>
                  </a:solidFill>
                  <a:latin typeface="Garamond" panose="02020404030301010803" pitchFamily="18" charset="0"/>
                </a:rPr>
                <a:t>Travel</a:t>
              </a:r>
              <a:r>
                <a:rPr lang="fr-BE" altLang="en-US" sz="2000" i="0" dirty="0">
                  <a:solidFill>
                    <a:srgbClr val="0000FF"/>
                  </a:solidFill>
                  <a:latin typeface="Garamond" panose="02020404030301010803" pitchFamily="18" charset="0"/>
                </a:rPr>
                <a:t> </a:t>
              </a:r>
              <a:r>
                <a:rPr lang="fr-BE" altLang="en-US" sz="2000" i="0" dirty="0" err="1">
                  <a:solidFill>
                    <a:srgbClr val="0000FF"/>
                  </a:solidFill>
                  <a:latin typeface="Garamond" panose="02020404030301010803" pitchFamily="18" charset="0"/>
                </a:rPr>
                <a:t>cancelled</a:t>
              </a:r>
              <a:r>
                <a:rPr lang="fr-BE" altLang="en-US" sz="2000" i="0" dirty="0">
                  <a:solidFill>
                    <a:srgbClr val="0000FF"/>
                  </a:solidFill>
                  <a:latin typeface="Garamond" panose="02020404030301010803" pitchFamily="18" charset="0"/>
                </a:rPr>
                <a:t>?</a:t>
              </a:r>
              <a:endParaRPr lang="en-GB" altLang="en-US" sz="2000" i="0" dirty="0">
                <a:solidFill>
                  <a:srgbClr val="0000FF"/>
                </a:solidFill>
                <a:latin typeface="Garamond" panose="02020404030301010803" pitchFamily="18" charset="0"/>
              </a:endParaRPr>
            </a:p>
          </p:txBody>
        </p:sp>
        <p:sp>
          <p:nvSpPr>
            <p:cNvPr id="21521" name="AutoShape 9"/>
            <p:cNvSpPr>
              <a:spLocks noChangeArrowheads="1"/>
            </p:cNvSpPr>
            <p:nvPr/>
          </p:nvSpPr>
          <p:spPr bwMode="auto">
            <a:xfrm>
              <a:off x="1710" y="2489"/>
              <a:ext cx="610" cy="329"/>
            </a:xfrm>
            <a:prstGeom prst="wedgeRoundRectCallout">
              <a:avLst>
                <a:gd name="adj1" fmla="val 117912"/>
                <a:gd name="adj2" fmla="val -82019"/>
                <a:gd name="adj3" fmla="val 16667"/>
              </a:avLst>
            </a:prstGeom>
            <a:noFill/>
            <a:ln w="12700">
              <a:solidFill>
                <a:srgbClr val="800000"/>
              </a:solidFill>
              <a:miter lim="800000"/>
              <a:headEnd/>
              <a:tailEnd/>
            </a:ln>
            <a:effectLst/>
            <a:extLst>
              <a:ext uri="{909E8E84-426E-40DD-AFC4-6F175D3DCCD1}">
                <a14:hiddenFill xmlns:a14="http://schemas.microsoft.com/office/drawing/2010/main">
                  <a:solidFill>
                    <a:srgbClr val="00B8FF">
                      <a:alpha val="34901"/>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defTabSz="508000">
                <a:spcBef>
                  <a:spcPct val="20000"/>
                </a:spcBef>
                <a:buClr>
                  <a:schemeClr val="bg1"/>
                </a:buClr>
                <a:buChar char="•"/>
                <a:defRPr sz="2700" i="1">
                  <a:solidFill>
                    <a:srgbClr val="0F5494"/>
                  </a:solidFill>
                  <a:latin typeface="Verdana" panose="020B0604030504040204" pitchFamily="34" charset="0"/>
                </a:defRPr>
              </a:lvl1pPr>
              <a:lvl2pPr marL="742950" indent="-285750" defTabSz="508000">
                <a:spcBef>
                  <a:spcPct val="20000"/>
                </a:spcBef>
                <a:buClr>
                  <a:srgbClr val="009FBA"/>
                </a:buClr>
                <a:buChar char="•"/>
                <a:defRPr sz="2300" b="1">
                  <a:solidFill>
                    <a:srgbClr val="0F5494"/>
                  </a:solidFill>
                  <a:latin typeface="Verdana" panose="020B0604030504040204" pitchFamily="34" charset="0"/>
                </a:defRPr>
              </a:lvl2pPr>
              <a:lvl3pPr marL="1143000" indent="-228600" defTabSz="508000">
                <a:spcBef>
                  <a:spcPct val="20000"/>
                </a:spcBef>
                <a:buChar char="•"/>
                <a:defRPr sz="1600">
                  <a:solidFill>
                    <a:srgbClr val="0F5494"/>
                  </a:solidFill>
                  <a:latin typeface="Verdana" panose="020B0604030504040204" pitchFamily="34" charset="0"/>
                </a:defRPr>
              </a:lvl3pPr>
              <a:lvl4pPr marL="1600200" indent="-228600" defTabSz="508000">
                <a:spcBef>
                  <a:spcPct val="20000"/>
                </a:spcBef>
                <a:buChar char="–"/>
                <a:defRPr sz="2300">
                  <a:solidFill>
                    <a:schemeClr val="tx1"/>
                  </a:solidFill>
                  <a:latin typeface="Arial" panose="020B0604020202020204" pitchFamily="34" charset="0"/>
                </a:defRPr>
              </a:lvl4pPr>
              <a:lvl5pPr marL="2057400" indent="-228600" defTabSz="508000">
                <a:spcBef>
                  <a:spcPct val="20000"/>
                </a:spcBef>
                <a:buChar char="»"/>
                <a:defRPr sz="2300">
                  <a:solidFill>
                    <a:schemeClr val="tx1"/>
                  </a:solidFill>
                  <a:latin typeface="Arial" panose="020B0604020202020204" pitchFamily="34" charset="0"/>
                </a:defRPr>
              </a:lvl5pPr>
              <a:lvl6pPr marL="2514600" indent="-228600" defTabSz="5080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080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080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08000" eaLnBrk="0" fontAlgn="base" hangingPunct="0">
                <a:spcBef>
                  <a:spcPct val="20000"/>
                </a:spcBef>
                <a:spcAft>
                  <a:spcPct val="0"/>
                </a:spcAft>
                <a:buChar char="»"/>
                <a:defRPr sz="2300">
                  <a:solidFill>
                    <a:schemeClr val="tx1"/>
                  </a:solidFill>
                  <a:latin typeface="Arial" panose="020B0604020202020204" pitchFamily="34" charset="0"/>
                </a:defRPr>
              </a:lvl9pPr>
            </a:lstStyle>
            <a:p>
              <a:pPr algn="ctr">
                <a:spcBef>
                  <a:spcPct val="0"/>
                </a:spcBef>
                <a:buClr>
                  <a:srgbClr val="000000"/>
                </a:buClr>
                <a:buFontTx/>
                <a:buNone/>
              </a:pPr>
              <a:r>
                <a:rPr lang="fr-BE" altLang="en-US" sz="1900" i="0" dirty="0">
                  <a:solidFill>
                    <a:srgbClr val="0000FF"/>
                  </a:solidFill>
                  <a:latin typeface="Garamond" panose="02020404030301010803" pitchFamily="18" charset="0"/>
                </a:rPr>
                <a:t>Meeting </a:t>
              </a:r>
              <a:r>
                <a:rPr lang="fr-BE" altLang="en-US" sz="1900" i="0" dirty="0" err="1">
                  <a:solidFill>
                    <a:srgbClr val="0000FF"/>
                  </a:solidFill>
                  <a:latin typeface="Garamond" panose="02020404030301010803" pitchFamily="18" charset="0"/>
                </a:rPr>
                <a:t>cancelled</a:t>
              </a:r>
              <a:r>
                <a:rPr lang="fr-BE" altLang="en-US" sz="1900" i="0" dirty="0">
                  <a:solidFill>
                    <a:srgbClr val="0000FF"/>
                  </a:solidFill>
                  <a:latin typeface="Garamond" panose="02020404030301010803" pitchFamily="18" charset="0"/>
                </a:rPr>
                <a:t>?</a:t>
              </a:r>
              <a:endParaRPr lang="en-GB" altLang="en-US" sz="1900" i="0" dirty="0">
                <a:solidFill>
                  <a:srgbClr val="0000FF"/>
                </a:solidFill>
                <a:latin typeface="Garamond" panose="02020404030301010803" pitchFamily="18" charset="0"/>
              </a:endParaRPr>
            </a:p>
          </p:txBody>
        </p:sp>
        <p:sp>
          <p:nvSpPr>
            <p:cNvPr id="21522" name="AutoShape 10"/>
            <p:cNvSpPr>
              <a:spLocks noChangeArrowheads="1"/>
            </p:cNvSpPr>
            <p:nvPr/>
          </p:nvSpPr>
          <p:spPr bwMode="auto">
            <a:xfrm>
              <a:off x="2742" y="2694"/>
              <a:ext cx="888" cy="228"/>
            </a:xfrm>
            <a:prstGeom prst="wedgeRoundRectCallout">
              <a:avLst>
                <a:gd name="adj1" fmla="val -25227"/>
                <a:gd name="adj2" fmla="val -97806"/>
                <a:gd name="adj3" fmla="val 16667"/>
              </a:avLst>
            </a:prstGeom>
            <a:noFill/>
            <a:ln w="12700">
              <a:solidFill>
                <a:srgbClr val="800000"/>
              </a:solidFill>
              <a:miter lim="800000"/>
              <a:headEnd/>
              <a:tailEnd/>
            </a:ln>
            <a:effectLst/>
            <a:extLst>
              <a:ext uri="{909E8E84-426E-40DD-AFC4-6F175D3DCCD1}">
                <a14:hiddenFill xmlns:a14="http://schemas.microsoft.com/office/drawing/2010/main">
                  <a:solidFill>
                    <a:srgbClr val="00B8FF">
                      <a:alpha val="34901"/>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defTabSz="508000">
                <a:spcBef>
                  <a:spcPct val="20000"/>
                </a:spcBef>
                <a:buClr>
                  <a:schemeClr val="bg1"/>
                </a:buClr>
                <a:buChar char="•"/>
                <a:defRPr sz="2700" i="1">
                  <a:solidFill>
                    <a:srgbClr val="0F5494"/>
                  </a:solidFill>
                  <a:latin typeface="Verdana" panose="020B0604030504040204" pitchFamily="34" charset="0"/>
                </a:defRPr>
              </a:lvl1pPr>
              <a:lvl2pPr marL="742950" indent="-285750" defTabSz="508000">
                <a:spcBef>
                  <a:spcPct val="20000"/>
                </a:spcBef>
                <a:buClr>
                  <a:srgbClr val="009FBA"/>
                </a:buClr>
                <a:buChar char="•"/>
                <a:defRPr sz="2300" b="1">
                  <a:solidFill>
                    <a:srgbClr val="0F5494"/>
                  </a:solidFill>
                  <a:latin typeface="Verdana" panose="020B0604030504040204" pitchFamily="34" charset="0"/>
                </a:defRPr>
              </a:lvl2pPr>
              <a:lvl3pPr marL="1143000" indent="-228600" defTabSz="508000">
                <a:spcBef>
                  <a:spcPct val="20000"/>
                </a:spcBef>
                <a:buChar char="•"/>
                <a:defRPr sz="1600">
                  <a:solidFill>
                    <a:srgbClr val="0F5494"/>
                  </a:solidFill>
                  <a:latin typeface="Verdana" panose="020B0604030504040204" pitchFamily="34" charset="0"/>
                </a:defRPr>
              </a:lvl3pPr>
              <a:lvl4pPr marL="1600200" indent="-228600" defTabSz="508000">
                <a:spcBef>
                  <a:spcPct val="20000"/>
                </a:spcBef>
                <a:buChar char="–"/>
                <a:defRPr sz="2300">
                  <a:solidFill>
                    <a:schemeClr val="tx1"/>
                  </a:solidFill>
                  <a:latin typeface="Arial" panose="020B0604020202020204" pitchFamily="34" charset="0"/>
                </a:defRPr>
              </a:lvl4pPr>
              <a:lvl5pPr marL="2057400" indent="-228600" defTabSz="508000">
                <a:spcBef>
                  <a:spcPct val="20000"/>
                </a:spcBef>
                <a:buChar char="»"/>
                <a:defRPr sz="2300">
                  <a:solidFill>
                    <a:schemeClr val="tx1"/>
                  </a:solidFill>
                  <a:latin typeface="Arial" panose="020B0604020202020204" pitchFamily="34" charset="0"/>
                </a:defRPr>
              </a:lvl5pPr>
              <a:lvl6pPr marL="2514600" indent="-228600" defTabSz="5080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080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080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08000" eaLnBrk="0" fontAlgn="base" hangingPunct="0">
                <a:spcBef>
                  <a:spcPct val="20000"/>
                </a:spcBef>
                <a:spcAft>
                  <a:spcPct val="0"/>
                </a:spcAft>
                <a:buChar char="»"/>
                <a:defRPr sz="2300">
                  <a:solidFill>
                    <a:schemeClr val="tx1"/>
                  </a:solidFill>
                  <a:latin typeface="Arial" panose="020B0604020202020204" pitchFamily="34" charset="0"/>
                </a:defRPr>
              </a:lvl9pPr>
            </a:lstStyle>
            <a:p>
              <a:pPr algn="ctr">
                <a:spcBef>
                  <a:spcPct val="0"/>
                </a:spcBef>
                <a:buClr>
                  <a:srgbClr val="000000"/>
                </a:buClr>
                <a:buFontTx/>
                <a:buNone/>
              </a:pPr>
              <a:r>
                <a:rPr lang="fr-BE" altLang="en-US" sz="2000" i="0" dirty="0" err="1">
                  <a:solidFill>
                    <a:srgbClr val="0000FF"/>
                  </a:solidFill>
                  <a:latin typeface="Garamond" panose="02020404030301010803" pitchFamily="18" charset="0"/>
                </a:rPr>
                <a:t>Hotel</a:t>
              </a:r>
              <a:r>
                <a:rPr lang="fr-BE" altLang="en-US" sz="2000" i="0" dirty="0">
                  <a:solidFill>
                    <a:srgbClr val="0000FF"/>
                  </a:solidFill>
                  <a:latin typeface="Garamond" panose="02020404030301010803" pitchFamily="18" charset="0"/>
                </a:rPr>
                <a:t> </a:t>
              </a:r>
              <a:r>
                <a:rPr lang="fr-BE" altLang="en-US" sz="2000" i="0" dirty="0" err="1">
                  <a:solidFill>
                    <a:srgbClr val="0000FF"/>
                  </a:solidFill>
                  <a:latin typeface="Garamond" panose="02020404030301010803" pitchFamily="18" charset="0"/>
                </a:rPr>
                <a:t>booking</a:t>
              </a:r>
              <a:endParaRPr lang="fr-BE" altLang="en-US" sz="2000" i="0" dirty="0">
                <a:solidFill>
                  <a:srgbClr val="0000FF"/>
                </a:solidFill>
                <a:latin typeface="Garamond" panose="02020404030301010803" pitchFamily="18" charset="0"/>
              </a:endParaRPr>
            </a:p>
            <a:p>
              <a:pPr algn="ctr">
                <a:spcBef>
                  <a:spcPct val="0"/>
                </a:spcBef>
                <a:buClr>
                  <a:srgbClr val="000000"/>
                </a:buClr>
                <a:buFontTx/>
                <a:buNone/>
              </a:pPr>
              <a:r>
                <a:rPr lang="fr-BE" altLang="en-US" sz="2000" i="0" dirty="0" err="1" smtClean="0">
                  <a:solidFill>
                    <a:srgbClr val="0000FF"/>
                  </a:solidFill>
                  <a:latin typeface="Garamond" panose="02020404030301010803" pitchFamily="18" charset="0"/>
                </a:rPr>
                <a:t>cancelled</a:t>
              </a:r>
              <a:r>
                <a:rPr lang="fr-BE" altLang="en-US" sz="2000" i="0" dirty="0">
                  <a:solidFill>
                    <a:srgbClr val="0000FF"/>
                  </a:solidFill>
                  <a:latin typeface="Garamond" panose="02020404030301010803" pitchFamily="18" charset="0"/>
                </a:rPr>
                <a:t>?</a:t>
              </a:r>
              <a:endParaRPr lang="en-GB" altLang="en-US" sz="2000" dirty="0">
                <a:solidFill>
                  <a:srgbClr val="0000FF"/>
                </a:solidFill>
                <a:latin typeface="Garamond" panose="02020404030301010803" pitchFamily="18" charset="0"/>
              </a:endParaRPr>
            </a:p>
          </p:txBody>
        </p:sp>
      </p:grpSp>
      <p:sp>
        <p:nvSpPr>
          <p:cNvPr id="11" name="AutoShape 11"/>
          <p:cNvSpPr>
            <a:spLocks noChangeArrowheads="1"/>
          </p:cNvSpPr>
          <p:nvPr/>
        </p:nvSpPr>
        <p:spPr bwMode="auto">
          <a:xfrm>
            <a:off x="4106863" y="3211513"/>
            <a:ext cx="1527175" cy="11938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96" tIns="45649" rIns="91296" bIns="45649" anchor="ctr"/>
          <a:lstStyle/>
          <a:p>
            <a:pPr defTabSz="448549" fontAlgn="auto">
              <a:spcBef>
                <a:spcPts val="0"/>
              </a:spcBef>
              <a:spcAft>
                <a:spcPts val="0"/>
              </a:spcAft>
              <a:buClr>
                <a:srgbClr val="000000"/>
              </a:buClr>
              <a:buSzPct val="100000"/>
              <a:defRPr/>
            </a:pPr>
            <a:endParaRPr lang="en-GB" sz="2200" b="0" kern="0">
              <a:solidFill>
                <a:srgbClr val="FFFFFF"/>
              </a:solidFill>
              <a:latin typeface="Calibri" pitchFamily="34" charset="0"/>
            </a:endParaRPr>
          </a:p>
        </p:txBody>
      </p:sp>
      <p:sp>
        <p:nvSpPr>
          <p:cNvPr id="13" name="Oval 13"/>
          <p:cNvSpPr>
            <a:spLocks noChangeArrowheads="1"/>
          </p:cNvSpPr>
          <p:nvPr/>
        </p:nvSpPr>
        <p:spPr bwMode="auto">
          <a:xfrm>
            <a:off x="5130800" y="3363913"/>
            <a:ext cx="5562600" cy="4016375"/>
          </a:xfrm>
          <a:prstGeom prst="ellipse">
            <a:avLst/>
          </a:prstGeom>
          <a:solidFill>
            <a:srgbClr val="3333CC"/>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96" tIns="45649" rIns="91296" bIns="45649" anchor="ctr"/>
          <a:lstStyle/>
          <a:p>
            <a:pPr algn="ctr" defTabSz="511951" fontAlgn="auto">
              <a:spcBef>
                <a:spcPts val="0"/>
              </a:spcBef>
              <a:spcAft>
                <a:spcPts val="0"/>
              </a:spcAft>
              <a:buClr>
                <a:srgbClr val="000000"/>
              </a:buClr>
              <a:buSzPct val="100000"/>
              <a:defRPr/>
            </a:pPr>
            <a:r>
              <a:rPr lang="fr-BE" sz="2000" b="0" kern="0" dirty="0" err="1">
                <a:solidFill>
                  <a:srgbClr val="FFFF00"/>
                </a:solidFill>
                <a:latin typeface="+mj-lt"/>
              </a:rPr>
              <a:t>Yes</a:t>
            </a:r>
            <a:r>
              <a:rPr lang="fr-BE" sz="2000" b="0" kern="0" dirty="0">
                <a:solidFill>
                  <a:srgbClr val="FFFF00"/>
                </a:solidFill>
                <a:latin typeface="+mj-lt"/>
              </a:rPr>
              <a:t>, if </a:t>
            </a:r>
            <a:r>
              <a:rPr lang="en-US" sz="2000" b="0" kern="0" dirty="0">
                <a:solidFill>
                  <a:srgbClr val="FFFF00"/>
                </a:solidFill>
                <a:latin typeface="+mj-lt"/>
              </a:rPr>
              <a:t>they fulfil the general </a:t>
            </a:r>
          </a:p>
          <a:p>
            <a:pPr algn="ctr" defTabSz="511951" fontAlgn="auto">
              <a:spcBef>
                <a:spcPts val="0"/>
              </a:spcBef>
              <a:spcAft>
                <a:spcPts val="0"/>
              </a:spcAft>
              <a:buClr>
                <a:srgbClr val="000000"/>
              </a:buClr>
              <a:buSzPct val="100000"/>
              <a:defRPr/>
            </a:pPr>
            <a:r>
              <a:rPr lang="en-US" sz="2000" b="0" kern="0" dirty="0">
                <a:solidFill>
                  <a:srgbClr val="FFFF00"/>
                </a:solidFill>
                <a:latin typeface="+mj-lt"/>
              </a:rPr>
              <a:t>eligibility conditions of Article 6 MGA </a:t>
            </a:r>
          </a:p>
          <a:p>
            <a:pPr algn="ctr" defTabSz="511951" fontAlgn="auto">
              <a:spcBef>
                <a:spcPts val="0"/>
              </a:spcBef>
              <a:spcAft>
                <a:spcPts val="0"/>
              </a:spcAft>
              <a:buClr>
                <a:srgbClr val="000000"/>
              </a:buClr>
              <a:buSzPct val="100000"/>
              <a:defRPr/>
            </a:pPr>
            <a:r>
              <a:rPr lang="en-US" sz="2000" b="0" kern="0" dirty="0">
                <a:solidFill>
                  <a:srgbClr val="FFFF00"/>
                </a:solidFill>
                <a:latin typeface="+mj-lt"/>
              </a:rPr>
              <a:t>like any other cost incurred </a:t>
            </a:r>
          </a:p>
          <a:p>
            <a:pPr algn="ctr" defTabSz="511951" fontAlgn="auto">
              <a:spcBef>
                <a:spcPts val="0"/>
              </a:spcBef>
              <a:spcAft>
                <a:spcPts val="0"/>
              </a:spcAft>
              <a:buClr>
                <a:srgbClr val="000000"/>
              </a:buClr>
              <a:buSzPct val="100000"/>
              <a:defRPr/>
            </a:pPr>
            <a:r>
              <a:rPr lang="en-US" sz="2000" b="0" kern="0" dirty="0">
                <a:solidFill>
                  <a:srgbClr val="FFFF00"/>
                </a:solidFill>
                <a:latin typeface="+mj-lt"/>
              </a:rPr>
              <a:t>under the action</a:t>
            </a:r>
            <a:r>
              <a:rPr lang="fr-BE" sz="2000" b="0" kern="0" dirty="0">
                <a:solidFill>
                  <a:srgbClr val="FFFF00"/>
                </a:solidFill>
                <a:latin typeface="+mj-lt"/>
              </a:rPr>
              <a:t> </a:t>
            </a:r>
          </a:p>
          <a:p>
            <a:pPr algn="ctr" defTabSz="511951" fontAlgn="auto">
              <a:spcBef>
                <a:spcPts val="0"/>
              </a:spcBef>
              <a:spcAft>
                <a:spcPts val="0"/>
              </a:spcAft>
              <a:buClr>
                <a:srgbClr val="000000"/>
              </a:buClr>
              <a:buSzPct val="100000"/>
              <a:defRPr/>
            </a:pPr>
            <a:r>
              <a:rPr lang="en-IE" sz="2000" b="0" kern="0" dirty="0">
                <a:solidFill>
                  <a:srgbClr val="FFFF00"/>
                </a:solidFill>
                <a:latin typeface="+mj-lt"/>
              </a:rPr>
              <a:t>AND </a:t>
            </a:r>
          </a:p>
          <a:p>
            <a:pPr algn="ctr" defTabSz="511951" fontAlgn="auto">
              <a:spcBef>
                <a:spcPts val="0"/>
              </a:spcBef>
              <a:spcAft>
                <a:spcPts val="0"/>
              </a:spcAft>
              <a:buClr>
                <a:srgbClr val="000000"/>
              </a:buClr>
              <a:buSzPct val="100000"/>
              <a:defRPr/>
            </a:pPr>
            <a:r>
              <a:rPr lang="en-US" sz="2000" b="0" kern="0" dirty="0">
                <a:solidFill>
                  <a:srgbClr val="FFFF00"/>
                </a:solidFill>
                <a:latin typeface="+mj-lt"/>
              </a:rPr>
              <a:t>Beneficiaries must immediately take all </a:t>
            </a:r>
          </a:p>
          <a:p>
            <a:pPr algn="ctr" defTabSz="511951" fontAlgn="auto">
              <a:spcBef>
                <a:spcPts val="0"/>
              </a:spcBef>
              <a:spcAft>
                <a:spcPts val="0"/>
              </a:spcAft>
              <a:buClr>
                <a:srgbClr val="000000"/>
              </a:buClr>
              <a:buSzPct val="100000"/>
              <a:defRPr/>
            </a:pPr>
            <a:r>
              <a:rPr lang="en-US" sz="2000" b="0" kern="0" dirty="0">
                <a:solidFill>
                  <a:srgbClr val="FFFF00"/>
                </a:solidFill>
                <a:latin typeface="+mj-lt"/>
              </a:rPr>
              <a:t>the necessary steps to limit any damage</a:t>
            </a:r>
          </a:p>
          <a:p>
            <a:pPr algn="ctr" defTabSz="511951" fontAlgn="auto">
              <a:spcBef>
                <a:spcPts val="0"/>
              </a:spcBef>
              <a:spcAft>
                <a:spcPts val="0"/>
              </a:spcAft>
              <a:buClr>
                <a:srgbClr val="000000"/>
              </a:buClr>
              <a:buSzPct val="100000"/>
              <a:defRPr/>
            </a:pPr>
            <a:r>
              <a:rPr lang="en-US" sz="2000" b="0" kern="0" dirty="0">
                <a:solidFill>
                  <a:srgbClr val="FFFF00"/>
                </a:solidFill>
                <a:latin typeface="+mj-lt"/>
              </a:rPr>
              <a:t> due to force majeure </a:t>
            </a:r>
          </a:p>
          <a:p>
            <a:pPr algn="ctr" defTabSz="511951" fontAlgn="auto">
              <a:spcBef>
                <a:spcPts val="0"/>
              </a:spcBef>
              <a:spcAft>
                <a:spcPts val="0"/>
              </a:spcAft>
              <a:buClr>
                <a:srgbClr val="000000"/>
              </a:buClr>
              <a:buSzPct val="100000"/>
              <a:defRPr/>
            </a:pPr>
            <a:endParaRPr lang="en-GB" sz="2200" b="0" kern="0" dirty="0">
              <a:solidFill>
                <a:srgbClr val="FFFF00"/>
              </a:solidFill>
              <a:latin typeface="+mj-lt"/>
            </a:endParaRPr>
          </a:p>
        </p:txBody>
      </p:sp>
      <p:sp>
        <p:nvSpPr>
          <p:cNvPr id="21511" name="Text Box 9"/>
          <p:cNvSpPr txBox="1">
            <a:spLocks noChangeArrowheads="1"/>
          </p:cNvSpPr>
          <p:nvPr/>
        </p:nvSpPr>
        <p:spPr bwMode="auto">
          <a:xfrm>
            <a:off x="230188" y="1143000"/>
            <a:ext cx="10253662" cy="985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296" tIns="45649" rIns="91296" bIns="45649">
            <a:spAutoFit/>
          </a:bodyPr>
          <a:lstStyle>
            <a:lvl1pPr defTabSz="512763">
              <a:spcBef>
                <a:spcPct val="20000"/>
              </a:spcBef>
              <a:buClr>
                <a:schemeClr val="bg1"/>
              </a:buClr>
              <a:buChar char="•"/>
              <a:defRPr sz="2700" i="1">
                <a:solidFill>
                  <a:srgbClr val="0F5494"/>
                </a:solidFill>
                <a:latin typeface="Verdana" panose="020B0604030504040204" pitchFamily="34" charset="0"/>
              </a:defRPr>
            </a:lvl1pPr>
            <a:lvl2pPr marL="742950" indent="-285750" defTabSz="512763">
              <a:spcBef>
                <a:spcPct val="20000"/>
              </a:spcBef>
              <a:buClr>
                <a:srgbClr val="009FBA"/>
              </a:buClr>
              <a:buChar char="•"/>
              <a:defRPr sz="2300" b="1">
                <a:solidFill>
                  <a:srgbClr val="0F5494"/>
                </a:solidFill>
                <a:latin typeface="Verdana" panose="020B0604030504040204" pitchFamily="34" charset="0"/>
              </a:defRPr>
            </a:lvl2pPr>
            <a:lvl3pPr marL="1143000" indent="-228600" defTabSz="512763">
              <a:spcBef>
                <a:spcPct val="20000"/>
              </a:spcBef>
              <a:buChar char="•"/>
              <a:defRPr sz="1600">
                <a:solidFill>
                  <a:srgbClr val="0F5494"/>
                </a:solidFill>
                <a:latin typeface="Verdana" panose="020B0604030504040204" pitchFamily="34" charset="0"/>
              </a:defRPr>
            </a:lvl3pPr>
            <a:lvl4pPr marL="1600200" indent="-228600" defTabSz="512763">
              <a:spcBef>
                <a:spcPct val="20000"/>
              </a:spcBef>
              <a:buChar char="–"/>
              <a:defRPr sz="2300">
                <a:solidFill>
                  <a:schemeClr val="tx1"/>
                </a:solidFill>
                <a:latin typeface="Arial" panose="020B0604020202020204" pitchFamily="34" charset="0"/>
              </a:defRPr>
            </a:lvl4pPr>
            <a:lvl5pPr marL="2057400" indent="-228600" defTabSz="512763">
              <a:spcBef>
                <a:spcPct val="20000"/>
              </a:spcBef>
              <a:buChar char="»"/>
              <a:defRPr sz="2300">
                <a:solidFill>
                  <a:schemeClr val="tx1"/>
                </a:solidFill>
                <a:latin typeface="Arial" panose="020B0604020202020204" pitchFamily="34" charset="0"/>
              </a:defRPr>
            </a:lvl5pPr>
            <a:lvl6pPr marL="25146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9pPr>
          </a:lstStyle>
          <a:p>
            <a:pPr eaLnBrk="1" hangingPunct="1">
              <a:lnSpc>
                <a:spcPct val="80000"/>
              </a:lnSpc>
              <a:spcBef>
                <a:spcPts val="1800"/>
              </a:spcBef>
              <a:buClrTx/>
              <a:buFontTx/>
              <a:buNone/>
            </a:pPr>
            <a:r>
              <a:rPr lang="en-US" altLang="en-US" sz="2300" b="0" dirty="0">
                <a:solidFill>
                  <a:srgbClr val="000099"/>
                </a:solidFill>
                <a:latin typeface="Calibri" panose="020F0502020204030204" pitchFamily="34" charset="0"/>
              </a:rPr>
              <a:t>Force majeure’ relates to an extraordinary and unforeseeable event or situation that is beyond the beneficiaries control and that prevents them from fulfilling their obligations under the action (Article 51 H2020 MGA).</a:t>
            </a:r>
            <a:r>
              <a:rPr lang="en-GB" altLang="en-US" sz="2300" b="0" dirty="0">
                <a:solidFill>
                  <a:srgbClr val="000099"/>
                </a:solidFill>
                <a:latin typeface="Calibri" panose="020F0502020204030204" pitchFamily="34" charset="0"/>
              </a:rPr>
              <a:t> </a:t>
            </a:r>
          </a:p>
        </p:txBody>
      </p:sp>
      <p:sp>
        <p:nvSpPr>
          <p:cNvPr id="21512" name="Rectangle 4"/>
          <p:cNvSpPr txBox="1">
            <a:spLocks noChangeArrowheads="1"/>
          </p:cNvSpPr>
          <p:nvPr/>
        </p:nvSpPr>
        <p:spPr bwMode="auto">
          <a:xfrm>
            <a:off x="-11113" y="-1588"/>
            <a:ext cx="10715626" cy="828676"/>
          </a:xfrm>
          <a:prstGeom prst="rect">
            <a:avLst/>
          </a:prstGeom>
          <a:solidFill>
            <a:srgbClr val="02539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4141" tIns="52071" rIns="104141" bIns="52071" anchor="ctr"/>
          <a:lstStyle>
            <a:lvl1pPr marL="409575" indent="36513" defTabSz="512763">
              <a:spcBef>
                <a:spcPct val="20000"/>
              </a:spcBef>
              <a:buClr>
                <a:schemeClr val="bg1"/>
              </a:buClr>
              <a:buChar char="•"/>
              <a:defRPr sz="2700" i="1">
                <a:solidFill>
                  <a:srgbClr val="0F5494"/>
                </a:solidFill>
                <a:latin typeface="Verdana" panose="020B0604030504040204" pitchFamily="34" charset="0"/>
              </a:defRPr>
            </a:lvl1pPr>
            <a:lvl2pPr marL="742950" indent="-285750" defTabSz="512763">
              <a:spcBef>
                <a:spcPct val="20000"/>
              </a:spcBef>
              <a:buClr>
                <a:srgbClr val="009FBA"/>
              </a:buClr>
              <a:buChar char="•"/>
              <a:defRPr sz="2300" b="1">
                <a:solidFill>
                  <a:srgbClr val="0F5494"/>
                </a:solidFill>
                <a:latin typeface="Verdana" panose="020B0604030504040204" pitchFamily="34" charset="0"/>
              </a:defRPr>
            </a:lvl2pPr>
            <a:lvl3pPr marL="1143000" indent="-228600" defTabSz="512763">
              <a:spcBef>
                <a:spcPct val="20000"/>
              </a:spcBef>
              <a:buChar char="•"/>
              <a:defRPr sz="1600">
                <a:solidFill>
                  <a:srgbClr val="0F5494"/>
                </a:solidFill>
                <a:latin typeface="Verdana" panose="020B0604030504040204" pitchFamily="34" charset="0"/>
              </a:defRPr>
            </a:lvl3pPr>
            <a:lvl4pPr marL="1600200" indent="-228600" defTabSz="512763">
              <a:spcBef>
                <a:spcPct val="20000"/>
              </a:spcBef>
              <a:buChar char="–"/>
              <a:defRPr sz="2300">
                <a:solidFill>
                  <a:schemeClr val="tx1"/>
                </a:solidFill>
                <a:latin typeface="Arial" panose="020B0604020202020204" pitchFamily="34" charset="0"/>
              </a:defRPr>
            </a:lvl4pPr>
            <a:lvl5pPr marL="2057400" indent="-228600" defTabSz="512763">
              <a:spcBef>
                <a:spcPct val="20000"/>
              </a:spcBef>
              <a:buChar char="»"/>
              <a:defRPr sz="2300">
                <a:solidFill>
                  <a:schemeClr val="tx1"/>
                </a:solidFill>
                <a:latin typeface="Arial" panose="020B0604020202020204" pitchFamily="34" charset="0"/>
              </a:defRPr>
            </a:lvl5pPr>
            <a:lvl6pPr marL="25146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9pPr>
          </a:lstStyle>
          <a:p>
            <a:pPr>
              <a:spcBef>
                <a:spcPct val="0"/>
              </a:spcBef>
              <a:buClrTx/>
              <a:buFontTx/>
              <a:buNone/>
            </a:pPr>
            <a:r>
              <a:rPr lang="en-GB" altLang="en-US" sz="3000" dirty="0">
                <a:solidFill>
                  <a:srgbClr val="FFE161"/>
                </a:solidFill>
                <a:ea typeface="Verdana" panose="020B0604030504040204" pitchFamily="34" charset="0"/>
                <a:cs typeface="Verdana" panose="020B0604030504040204" pitchFamily="34" charset="0"/>
              </a:rPr>
              <a:t>Force Majeure clause – use due to Covid-19</a:t>
            </a:r>
          </a:p>
        </p:txBody>
      </p:sp>
      <p:sp>
        <p:nvSpPr>
          <p:cNvPr id="21513" name="Rectangle 19"/>
          <p:cNvSpPr>
            <a:spLocks noChangeArrowheads="1"/>
          </p:cNvSpPr>
          <p:nvPr/>
        </p:nvSpPr>
        <p:spPr bwMode="auto">
          <a:xfrm>
            <a:off x="3471863" y="7202488"/>
            <a:ext cx="3382962"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96" tIns="45649" rIns="91296" bIns="45649">
            <a:spAutoFit/>
          </a:bodyPr>
          <a:lstStyle>
            <a:lvl1pPr>
              <a:spcBef>
                <a:spcPct val="20000"/>
              </a:spcBef>
              <a:buClr>
                <a:schemeClr val="bg1"/>
              </a:buClr>
              <a:buChar char="•"/>
              <a:defRPr sz="2700" i="1">
                <a:solidFill>
                  <a:srgbClr val="0F5494"/>
                </a:solidFill>
                <a:latin typeface="Verdana" panose="020B0604030504040204" pitchFamily="34" charset="0"/>
              </a:defRPr>
            </a:lvl1pPr>
            <a:lvl2pPr marL="742950" indent="-285750">
              <a:spcBef>
                <a:spcPct val="20000"/>
              </a:spcBef>
              <a:buClr>
                <a:srgbClr val="009FBA"/>
              </a:buClr>
              <a:buChar char="•"/>
              <a:defRPr sz="2300" b="1">
                <a:solidFill>
                  <a:srgbClr val="0F5494"/>
                </a:solidFill>
                <a:latin typeface="Verdana" panose="020B0604030504040204" pitchFamily="34" charset="0"/>
              </a:defRPr>
            </a:lvl2pPr>
            <a:lvl3pPr marL="1143000" indent="-228600">
              <a:spcBef>
                <a:spcPct val="20000"/>
              </a:spcBef>
              <a:buChar char="•"/>
              <a:defRPr sz="1600">
                <a:solidFill>
                  <a:srgbClr val="0F5494"/>
                </a:solidFill>
                <a:latin typeface="Verdana" panose="020B0604030504040204" pitchFamily="34" charset="0"/>
              </a:defRPr>
            </a:lvl3pPr>
            <a:lvl4pPr marL="1600200" indent="-228600">
              <a:spcBef>
                <a:spcPct val="20000"/>
              </a:spcBef>
              <a:buChar char="–"/>
              <a:defRPr sz="2300">
                <a:solidFill>
                  <a:schemeClr val="tx1"/>
                </a:solidFill>
                <a:latin typeface="Arial" panose="020B0604020202020204" pitchFamily="34" charset="0"/>
              </a:defRPr>
            </a:lvl4pPr>
            <a:lvl5pPr marL="2057400" indent="-228600">
              <a:spcBef>
                <a:spcPct val="20000"/>
              </a:spcBef>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300">
                <a:solidFill>
                  <a:schemeClr val="tx1"/>
                </a:solidFill>
                <a:latin typeface="Arial" panose="020B0604020202020204" pitchFamily="34" charset="0"/>
              </a:defRPr>
            </a:lvl9pPr>
          </a:lstStyle>
          <a:p>
            <a:pPr algn="ctr" eaLnBrk="1" hangingPunct="1">
              <a:spcBef>
                <a:spcPct val="0"/>
              </a:spcBef>
              <a:buClrTx/>
              <a:buFontTx/>
              <a:buNone/>
            </a:pPr>
            <a:r>
              <a:rPr lang="en-GB" altLang="en-US" sz="1300" b="0" i="0">
                <a:solidFill>
                  <a:srgbClr val="00AEEF"/>
                </a:solidFill>
                <a:latin typeface="Tahoma" panose="020B0604030504040204" pitchFamily="34" charset="0"/>
              </a:rPr>
              <a:t>Disclaimer: Information not legally binding</a:t>
            </a:r>
            <a:endParaRPr lang="en-GB" altLang="en-US" sz="1300" b="0" i="0">
              <a:solidFill>
                <a:srgbClr val="FFD624"/>
              </a:solidFill>
            </a:endParaRPr>
          </a:p>
        </p:txBody>
      </p:sp>
      <p:sp>
        <p:nvSpPr>
          <p:cNvPr id="16" name="Rounded Rectangle 15"/>
          <p:cNvSpPr/>
          <p:nvPr/>
        </p:nvSpPr>
        <p:spPr>
          <a:xfrm>
            <a:off x="230188" y="5616576"/>
            <a:ext cx="4972496" cy="1513448"/>
          </a:xfrm>
          <a:prstGeom prst="roundRect">
            <a:avLst/>
          </a:prstGeom>
          <a:gradFill rotWithShape="0">
            <a:gsLst>
              <a:gs pos="0">
                <a:srgbClr val="8488C4"/>
              </a:gs>
              <a:gs pos="53000">
                <a:srgbClr val="D4DEFF"/>
              </a:gs>
              <a:gs pos="83000">
                <a:srgbClr val="D4DEFF"/>
              </a:gs>
              <a:gs pos="100000">
                <a:srgbClr val="96AB94"/>
              </a:gs>
            </a:gsLst>
            <a:lin ang="16200000" scaled="0"/>
          </a:gra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18" name="Rounded Rectangle 4"/>
          <p:cNvSpPr txBox="1"/>
          <p:nvPr/>
        </p:nvSpPr>
        <p:spPr>
          <a:xfrm>
            <a:off x="312355" y="5770766"/>
            <a:ext cx="5034345" cy="1292075"/>
          </a:xfrm>
          <a:prstGeom prst="rect">
            <a:avLst/>
          </a:prstGeom>
          <a:scene3d>
            <a:camera prst="orthographicFront"/>
            <a:lightRig rig="flat" dir="t"/>
          </a:scene3d>
          <a:sp3d/>
        </p:spPr>
        <p:style>
          <a:lnRef idx="0">
            <a:scrgbClr r="0" g="0" b="0"/>
          </a:lnRef>
          <a:fillRef idx="0">
            <a:scrgbClr r="0" g="0" b="0"/>
          </a:fillRef>
          <a:effectRef idx="0">
            <a:scrgbClr r="0" g="0" b="0"/>
          </a:effectRef>
          <a:fontRef idx="minor">
            <a:schemeClr val="lt1"/>
          </a:fontRef>
        </p:style>
        <p:txBody>
          <a:bodyPr spcCol="1270" anchor="ctr"/>
          <a:lstStyle>
            <a:defPPr>
              <a:defRPr lang="en-GB"/>
            </a:defPPr>
            <a:lvl1pPr lvl="0" defTabSz="1066800">
              <a:lnSpc>
                <a:spcPct val="90000"/>
              </a:lnSpc>
              <a:spcAft>
                <a:spcPct val="35000"/>
              </a:spcAft>
              <a:defRPr sz="2400">
                <a:solidFill>
                  <a:srgbClr val="663300"/>
                </a:solidFill>
              </a:defRPr>
            </a:lvl1pPr>
          </a:lstStyle>
          <a:p>
            <a:pPr eaLnBrk="1" hangingPunct="1">
              <a:defRPr/>
            </a:pPr>
            <a:r>
              <a:rPr lang="en-US" sz="2000" dirty="0" smtClean="0"/>
              <a:t>Beneficiaries must immediately inform the Commission/Agency/</a:t>
            </a:r>
          </a:p>
          <a:p>
            <a:pPr eaLnBrk="1" hangingPunct="1">
              <a:defRPr/>
            </a:pPr>
            <a:r>
              <a:rPr lang="en-US" sz="2000" dirty="0" smtClean="0"/>
              <a:t>Funding Body  </a:t>
            </a:r>
            <a:endParaRPr lang="en-GB" sz="2000" dirty="0"/>
          </a:p>
        </p:txBody>
      </p:sp>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txBox="1">
            <a:spLocks noChangeArrowheads="1"/>
          </p:cNvSpPr>
          <p:nvPr/>
        </p:nvSpPr>
        <p:spPr bwMode="auto">
          <a:xfrm>
            <a:off x="-22225" y="1588"/>
            <a:ext cx="10715625" cy="830262"/>
          </a:xfrm>
          <a:prstGeom prst="rect">
            <a:avLst/>
          </a:prstGeom>
          <a:solidFill>
            <a:srgbClr val="02539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4105" tIns="52052" rIns="104105" bIns="52052" anchor="ctr"/>
          <a:lstStyle>
            <a:lvl1pPr marL="409575" indent="36513" defTabSz="512763">
              <a:spcBef>
                <a:spcPct val="20000"/>
              </a:spcBef>
              <a:buClr>
                <a:schemeClr val="bg1"/>
              </a:buClr>
              <a:buChar char="•"/>
              <a:defRPr sz="2700" i="1">
                <a:solidFill>
                  <a:srgbClr val="0F5494"/>
                </a:solidFill>
                <a:latin typeface="Verdana" panose="020B0604030504040204" pitchFamily="34" charset="0"/>
              </a:defRPr>
            </a:lvl1pPr>
            <a:lvl2pPr marL="742950" indent="-285750" defTabSz="512763">
              <a:spcBef>
                <a:spcPct val="20000"/>
              </a:spcBef>
              <a:buClr>
                <a:srgbClr val="009FBA"/>
              </a:buClr>
              <a:buChar char="•"/>
              <a:defRPr sz="2300" b="1">
                <a:solidFill>
                  <a:srgbClr val="0F5494"/>
                </a:solidFill>
                <a:latin typeface="Verdana" panose="020B0604030504040204" pitchFamily="34" charset="0"/>
              </a:defRPr>
            </a:lvl2pPr>
            <a:lvl3pPr marL="1143000" indent="-228600" defTabSz="512763">
              <a:spcBef>
                <a:spcPct val="20000"/>
              </a:spcBef>
              <a:buChar char="•"/>
              <a:defRPr sz="1600">
                <a:solidFill>
                  <a:srgbClr val="0F5494"/>
                </a:solidFill>
                <a:latin typeface="Verdana" panose="020B0604030504040204" pitchFamily="34" charset="0"/>
              </a:defRPr>
            </a:lvl3pPr>
            <a:lvl4pPr marL="1600200" indent="-228600" defTabSz="512763">
              <a:spcBef>
                <a:spcPct val="20000"/>
              </a:spcBef>
              <a:buChar char="–"/>
              <a:defRPr sz="2300">
                <a:solidFill>
                  <a:schemeClr val="tx1"/>
                </a:solidFill>
                <a:latin typeface="Arial" panose="020B0604020202020204" pitchFamily="34" charset="0"/>
              </a:defRPr>
            </a:lvl4pPr>
            <a:lvl5pPr marL="2057400" indent="-228600" defTabSz="512763">
              <a:spcBef>
                <a:spcPct val="20000"/>
              </a:spcBef>
              <a:buChar char="»"/>
              <a:defRPr sz="2300">
                <a:solidFill>
                  <a:schemeClr val="tx1"/>
                </a:solidFill>
                <a:latin typeface="Arial" panose="020B0604020202020204" pitchFamily="34" charset="0"/>
              </a:defRPr>
            </a:lvl5pPr>
            <a:lvl6pPr marL="25146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9pPr>
          </a:lstStyle>
          <a:p>
            <a:pPr>
              <a:spcBef>
                <a:spcPct val="0"/>
              </a:spcBef>
              <a:buClrTx/>
              <a:buFontTx/>
              <a:buNone/>
            </a:pPr>
            <a:r>
              <a:rPr lang="en-GB" altLang="en-US">
                <a:solidFill>
                  <a:srgbClr val="FFE161"/>
                </a:solidFill>
                <a:ea typeface="Verdana" panose="020B0604030504040204" pitchFamily="34" charset="0"/>
                <a:cs typeface="Verdana" panose="020B0604030504040204" pitchFamily="34" charset="0"/>
              </a:rPr>
              <a:t>Eligibility of actual costs – flexibility due to COVID-19 impact</a:t>
            </a:r>
          </a:p>
        </p:txBody>
      </p:sp>
      <p:graphicFrame>
        <p:nvGraphicFramePr>
          <p:cNvPr id="12" name="Diagram 11"/>
          <p:cNvGraphicFramePr/>
          <p:nvPr/>
        </p:nvGraphicFramePr>
        <p:xfrm>
          <a:off x="306140" y="684287"/>
          <a:ext cx="10225136"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10"/>
          <p:cNvSpPr txBox="1">
            <a:spLocks noChangeArrowheads="1"/>
          </p:cNvSpPr>
          <p:nvPr/>
        </p:nvSpPr>
        <p:spPr bwMode="auto">
          <a:xfrm>
            <a:off x="382588" y="1952625"/>
            <a:ext cx="10036175" cy="4057650"/>
          </a:xfrm>
          <a:prstGeom prst="rect">
            <a:avLst/>
          </a:prstGeom>
          <a:solidFill>
            <a:schemeClr val="bg1"/>
          </a:solidFill>
          <a:ln>
            <a:noFill/>
          </a:ln>
          <a:effectLst/>
        </p:spPr>
        <p:txBody>
          <a:bodyPr lIns="91264" tIns="45633" rIns="91264" bIns="45633">
            <a:spAutoFit/>
          </a:bodyPr>
          <a:lstStyle>
            <a:lvl1pPr marL="355600" indent="-355600" defTabSz="512763" eaLnBrk="0" hangingPunct="0">
              <a:defRPr sz="8700" b="1">
                <a:solidFill>
                  <a:srgbClr val="FFD624"/>
                </a:solidFill>
                <a:latin typeface="Verdana" pitchFamily="34" charset="0"/>
              </a:defRPr>
            </a:lvl1pPr>
            <a:lvl2pPr marL="742950" indent="-285750" defTabSz="512763" eaLnBrk="0" hangingPunct="0">
              <a:defRPr sz="8700" b="1">
                <a:solidFill>
                  <a:srgbClr val="FFD624"/>
                </a:solidFill>
                <a:latin typeface="Verdana" pitchFamily="34" charset="0"/>
              </a:defRPr>
            </a:lvl2pPr>
            <a:lvl3pPr marL="1143000" indent="-228600" defTabSz="512763" eaLnBrk="0" hangingPunct="0">
              <a:defRPr sz="8700" b="1">
                <a:solidFill>
                  <a:srgbClr val="FFD624"/>
                </a:solidFill>
                <a:latin typeface="Verdana" pitchFamily="34" charset="0"/>
              </a:defRPr>
            </a:lvl3pPr>
            <a:lvl4pPr marL="1600200" indent="-228600" defTabSz="512763" eaLnBrk="0" hangingPunct="0">
              <a:defRPr sz="8700" b="1">
                <a:solidFill>
                  <a:srgbClr val="FFD624"/>
                </a:solidFill>
                <a:latin typeface="Verdana" pitchFamily="34" charset="0"/>
              </a:defRPr>
            </a:lvl4pPr>
            <a:lvl5pPr marL="2057400" indent="-228600" defTabSz="512763" eaLnBrk="0" hangingPunct="0">
              <a:defRPr sz="8700" b="1">
                <a:solidFill>
                  <a:srgbClr val="FFD624"/>
                </a:solidFill>
                <a:latin typeface="Verdana" pitchFamily="34" charset="0"/>
              </a:defRPr>
            </a:lvl5pPr>
            <a:lvl6pPr marL="2514600" indent="-228600" defTabSz="512763" eaLnBrk="0" fontAlgn="base" hangingPunct="0">
              <a:spcBef>
                <a:spcPct val="0"/>
              </a:spcBef>
              <a:spcAft>
                <a:spcPct val="0"/>
              </a:spcAft>
              <a:defRPr sz="8700" b="1">
                <a:solidFill>
                  <a:srgbClr val="FFD624"/>
                </a:solidFill>
                <a:latin typeface="Verdana" pitchFamily="34" charset="0"/>
              </a:defRPr>
            </a:lvl6pPr>
            <a:lvl7pPr marL="2971800" indent="-228600" defTabSz="512763" eaLnBrk="0" fontAlgn="base" hangingPunct="0">
              <a:spcBef>
                <a:spcPct val="0"/>
              </a:spcBef>
              <a:spcAft>
                <a:spcPct val="0"/>
              </a:spcAft>
              <a:defRPr sz="8700" b="1">
                <a:solidFill>
                  <a:srgbClr val="FFD624"/>
                </a:solidFill>
                <a:latin typeface="Verdana" pitchFamily="34" charset="0"/>
              </a:defRPr>
            </a:lvl7pPr>
            <a:lvl8pPr marL="3429000" indent="-228600" defTabSz="512763" eaLnBrk="0" fontAlgn="base" hangingPunct="0">
              <a:spcBef>
                <a:spcPct val="0"/>
              </a:spcBef>
              <a:spcAft>
                <a:spcPct val="0"/>
              </a:spcAft>
              <a:defRPr sz="8700" b="1">
                <a:solidFill>
                  <a:srgbClr val="FFD624"/>
                </a:solidFill>
                <a:latin typeface="Verdana" pitchFamily="34" charset="0"/>
              </a:defRPr>
            </a:lvl8pPr>
            <a:lvl9pPr marL="3886200" indent="-228600" defTabSz="512763" eaLnBrk="0" fontAlgn="base" hangingPunct="0">
              <a:spcBef>
                <a:spcPct val="0"/>
              </a:spcBef>
              <a:spcAft>
                <a:spcPct val="0"/>
              </a:spcAft>
              <a:defRPr sz="8700" b="1">
                <a:solidFill>
                  <a:srgbClr val="FFD624"/>
                </a:solidFill>
                <a:latin typeface="Verdana" pitchFamily="34" charset="0"/>
              </a:defRPr>
            </a:lvl9pPr>
          </a:lstStyle>
          <a:p>
            <a:pPr eaLnBrk="1" hangingPunct="1">
              <a:spcBef>
                <a:spcPct val="50000"/>
              </a:spcBef>
              <a:buClr>
                <a:srgbClr val="333399"/>
              </a:buClr>
              <a:buFont typeface="Wingdings" pitchFamily="2" charset="2"/>
              <a:buChar char="Ø"/>
              <a:defRPr/>
            </a:pPr>
            <a:r>
              <a:rPr lang="en-GB" altLang="en-US" sz="2100" dirty="0" smtClean="0">
                <a:solidFill>
                  <a:srgbClr val="006600"/>
                </a:solidFill>
              </a:rPr>
              <a:t>Who</a:t>
            </a:r>
            <a:endParaRPr lang="en-GB" altLang="en-US" sz="2100" dirty="0">
              <a:solidFill>
                <a:srgbClr val="006600"/>
              </a:solidFill>
            </a:endParaRPr>
          </a:p>
          <a:p>
            <a:pPr marL="704601" indent="-342779" eaLnBrk="1" hangingPunct="1">
              <a:lnSpc>
                <a:spcPct val="80000"/>
              </a:lnSpc>
              <a:spcBef>
                <a:spcPts val="1800"/>
              </a:spcBef>
              <a:buClr>
                <a:srgbClr val="006600"/>
              </a:buClr>
              <a:buFont typeface="Wingdings" panose="05000000000000000000" pitchFamily="2" charset="2"/>
              <a:buChar char="ü"/>
              <a:defRPr/>
            </a:pPr>
            <a:r>
              <a:rPr lang="en-US" sz="2200" b="0" dirty="0" smtClean="0">
                <a:solidFill>
                  <a:srgbClr val="0000CC"/>
                </a:solidFill>
                <a:latin typeface="Calibri" pitchFamily="34" charset="0"/>
              </a:rPr>
              <a:t>Beneficiaries </a:t>
            </a:r>
            <a:r>
              <a:rPr lang="en-US" sz="2200" b="0" dirty="0">
                <a:solidFill>
                  <a:srgbClr val="0000CC"/>
                </a:solidFill>
                <a:latin typeface="Calibri" pitchFamily="34" charset="0"/>
              </a:rPr>
              <a:t>applying option 2 – individual annual productive hours </a:t>
            </a:r>
          </a:p>
          <a:p>
            <a:pPr marL="704601" indent="-342779" eaLnBrk="1" hangingPunct="1">
              <a:lnSpc>
                <a:spcPct val="80000"/>
              </a:lnSpc>
              <a:spcBef>
                <a:spcPts val="1800"/>
              </a:spcBef>
              <a:buClr>
                <a:srgbClr val="006600"/>
              </a:buClr>
              <a:buFont typeface="Wingdings" panose="05000000000000000000" pitchFamily="2" charset="2"/>
              <a:buChar char="ü"/>
              <a:defRPr/>
            </a:pPr>
            <a:r>
              <a:rPr lang="en-US" sz="2200" b="0" dirty="0" smtClean="0">
                <a:solidFill>
                  <a:srgbClr val="0000CC"/>
                </a:solidFill>
                <a:latin typeface="Calibri" pitchFamily="34" charset="0"/>
              </a:rPr>
              <a:t>What about beneficiaries applying </a:t>
            </a:r>
            <a:r>
              <a:rPr lang="en-US" sz="2200" b="0" dirty="0">
                <a:solidFill>
                  <a:srgbClr val="0000CC"/>
                </a:solidFill>
                <a:latin typeface="Calibri" pitchFamily="34" charset="0"/>
              </a:rPr>
              <a:t>Option 1 or 3 </a:t>
            </a:r>
            <a:endParaRPr lang="en-US" sz="2200" b="0" dirty="0" smtClean="0">
              <a:solidFill>
                <a:srgbClr val="0000CC"/>
              </a:solidFill>
              <a:latin typeface="Calibri" pitchFamily="34" charset="0"/>
            </a:endParaRPr>
          </a:p>
          <a:p>
            <a:pPr marL="1091951" lvl="1" indent="-342779" eaLnBrk="1" hangingPunct="1">
              <a:lnSpc>
                <a:spcPct val="80000"/>
              </a:lnSpc>
              <a:spcBef>
                <a:spcPts val="1800"/>
              </a:spcBef>
              <a:buClr>
                <a:srgbClr val="006600"/>
              </a:buClr>
              <a:buFont typeface="Wingdings" panose="05000000000000000000" pitchFamily="2" charset="2"/>
              <a:buChar char="ü"/>
              <a:defRPr/>
            </a:pPr>
            <a:r>
              <a:rPr lang="en-US" sz="2000" b="0" dirty="0" smtClean="0">
                <a:solidFill>
                  <a:srgbClr val="0000CC"/>
                </a:solidFill>
                <a:latin typeface="Calibri" pitchFamily="34" charset="0"/>
              </a:rPr>
              <a:t>They may change to Option </a:t>
            </a:r>
            <a:r>
              <a:rPr lang="en-US" sz="2000" b="0" dirty="0">
                <a:solidFill>
                  <a:srgbClr val="0000CC"/>
                </a:solidFill>
                <a:latin typeface="Calibri" pitchFamily="34" charset="0"/>
              </a:rPr>
              <a:t>2 in this year </a:t>
            </a:r>
            <a:r>
              <a:rPr lang="en-US" sz="2000" b="0" dirty="0" smtClean="0">
                <a:solidFill>
                  <a:srgbClr val="0000CC"/>
                </a:solidFill>
                <a:latin typeface="Calibri" pitchFamily="34" charset="0"/>
              </a:rPr>
              <a:t>and</a:t>
            </a:r>
          </a:p>
          <a:p>
            <a:pPr marL="1091951" lvl="1" indent="-342779" eaLnBrk="1" hangingPunct="1">
              <a:lnSpc>
                <a:spcPct val="80000"/>
              </a:lnSpc>
              <a:spcBef>
                <a:spcPts val="1800"/>
              </a:spcBef>
              <a:buClr>
                <a:srgbClr val="006600"/>
              </a:buClr>
              <a:buFont typeface="Wingdings" panose="05000000000000000000" pitchFamily="2" charset="2"/>
              <a:buChar char="ü"/>
              <a:defRPr/>
            </a:pPr>
            <a:r>
              <a:rPr lang="en-US" sz="2000" b="0" dirty="0" smtClean="0">
                <a:solidFill>
                  <a:srgbClr val="0000CC"/>
                </a:solidFill>
                <a:latin typeface="Calibri" pitchFamily="34" charset="0"/>
              </a:rPr>
              <a:t>They may only choose do so </a:t>
            </a:r>
            <a:r>
              <a:rPr lang="en-US" sz="2000" b="0" dirty="0">
                <a:solidFill>
                  <a:srgbClr val="0000CC"/>
                </a:solidFill>
                <a:latin typeface="Calibri" pitchFamily="34" charset="0"/>
              </a:rPr>
              <a:t>for the types of personnel subject to confinement that cannot </a:t>
            </a:r>
            <a:r>
              <a:rPr lang="en-US" sz="2000" b="0" dirty="0" smtClean="0">
                <a:solidFill>
                  <a:srgbClr val="0000CC"/>
                </a:solidFill>
                <a:latin typeface="Calibri" pitchFamily="34" charset="0"/>
              </a:rPr>
              <a:t>telework and keep Option </a:t>
            </a:r>
            <a:r>
              <a:rPr lang="en-US" sz="2000" b="0" dirty="0">
                <a:solidFill>
                  <a:srgbClr val="0000CC"/>
                </a:solidFill>
                <a:latin typeface="Calibri" pitchFamily="34" charset="0"/>
              </a:rPr>
              <a:t>(1 or </a:t>
            </a:r>
            <a:r>
              <a:rPr lang="en-US" sz="2000" b="0" dirty="0" smtClean="0">
                <a:solidFill>
                  <a:srgbClr val="0000CC"/>
                </a:solidFill>
                <a:latin typeface="Calibri" pitchFamily="34" charset="0"/>
              </a:rPr>
              <a:t>3) </a:t>
            </a:r>
            <a:r>
              <a:rPr lang="en-US" sz="2000" b="0" dirty="0">
                <a:solidFill>
                  <a:srgbClr val="0000CC"/>
                </a:solidFill>
                <a:latin typeface="Calibri" pitchFamily="34" charset="0"/>
              </a:rPr>
              <a:t>for the rest of </a:t>
            </a:r>
            <a:r>
              <a:rPr lang="en-US" sz="2000" b="0" dirty="0" smtClean="0">
                <a:solidFill>
                  <a:srgbClr val="0000CC"/>
                </a:solidFill>
                <a:latin typeface="Calibri" pitchFamily="34" charset="0"/>
              </a:rPr>
              <a:t>the </a:t>
            </a:r>
            <a:r>
              <a:rPr lang="en-US" sz="2000" b="0" dirty="0">
                <a:solidFill>
                  <a:srgbClr val="0000CC"/>
                </a:solidFill>
                <a:latin typeface="Calibri" pitchFamily="34" charset="0"/>
              </a:rPr>
              <a:t>staff (e.g. employees who could telework)</a:t>
            </a:r>
          </a:p>
          <a:p>
            <a:pPr eaLnBrk="1" hangingPunct="1">
              <a:lnSpc>
                <a:spcPct val="80000"/>
              </a:lnSpc>
              <a:spcBef>
                <a:spcPct val="50000"/>
              </a:spcBef>
              <a:buClr>
                <a:srgbClr val="333399"/>
              </a:buClr>
              <a:buFont typeface="Wingdings" pitchFamily="2" charset="2"/>
              <a:buChar char="Ø"/>
              <a:tabLst>
                <a:tab pos="357188" algn="l"/>
              </a:tabLst>
              <a:defRPr/>
            </a:pPr>
            <a:r>
              <a:rPr lang="en-GB" altLang="en-US" sz="2100" dirty="0">
                <a:solidFill>
                  <a:srgbClr val="006600"/>
                </a:solidFill>
              </a:rPr>
              <a:t>How:</a:t>
            </a:r>
          </a:p>
          <a:p>
            <a:pPr marL="744538" lvl="1" indent="-357188" eaLnBrk="1" hangingPunct="1">
              <a:lnSpc>
                <a:spcPct val="80000"/>
              </a:lnSpc>
              <a:spcBef>
                <a:spcPts val="1800"/>
              </a:spcBef>
              <a:buClr>
                <a:srgbClr val="006600"/>
              </a:buClr>
              <a:buFont typeface="Wingdings" panose="05000000000000000000" pitchFamily="2" charset="2"/>
              <a:buChar char="ü"/>
              <a:tabLst>
                <a:tab pos="357188" algn="l"/>
              </a:tabLst>
              <a:defRPr/>
            </a:pPr>
            <a:r>
              <a:rPr lang="en-US" sz="2200" b="0" dirty="0" smtClean="0">
                <a:solidFill>
                  <a:srgbClr val="0000CC"/>
                </a:solidFill>
                <a:latin typeface="Calibri" pitchFamily="34" charset="0"/>
              </a:rPr>
              <a:t>Remove the absence due to the period of confinement </a:t>
            </a:r>
            <a:r>
              <a:rPr lang="en-US" sz="2200" b="0" dirty="0">
                <a:solidFill>
                  <a:srgbClr val="0000CC"/>
                </a:solidFill>
                <a:latin typeface="Calibri" pitchFamily="34" charset="0"/>
              </a:rPr>
              <a:t>from the calculation of the annual productive </a:t>
            </a:r>
            <a:r>
              <a:rPr lang="en-US" sz="2200" b="0" dirty="0" smtClean="0">
                <a:solidFill>
                  <a:srgbClr val="0000CC"/>
                </a:solidFill>
                <a:latin typeface="Calibri" pitchFamily="34" charset="0"/>
              </a:rPr>
              <a:t>hours</a:t>
            </a:r>
            <a:endParaRPr lang="en-GB" altLang="en-US" sz="2200" b="0" dirty="0">
              <a:solidFill>
                <a:srgbClr val="0000CC"/>
              </a:solidFill>
              <a:latin typeface="Calibri" pitchFamily="34" charset="0"/>
            </a:endParaRPr>
          </a:p>
        </p:txBody>
      </p:sp>
      <p:sp>
        <p:nvSpPr>
          <p:cNvPr id="24579" name="Rectangle 4"/>
          <p:cNvSpPr txBox="1">
            <a:spLocks noChangeArrowheads="1"/>
          </p:cNvSpPr>
          <p:nvPr/>
        </p:nvSpPr>
        <p:spPr bwMode="auto">
          <a:xfrm>
            <a:off x="-11113" y="-1588"/>
            <a:ext cx="10715626" cy="828676"/>
          </a:xfrm>
          <a:prstGeom prst="rect">
            <a:avLst/>
          </a:prstGeom>
          <a:solidFill>
            <a:srgbClr val="02539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4105" tIns="52052" rIns="104105" bIns="52052" anchor="ctr"/>
          <a:lstStyle>
            <a:lvl1pPr marL="409575" indent="36513" defTabSz="512763">
              <a:spcBef>
                <a:spcPct val="20000"/>
              </a:spcBef>
              <a:buClr>
                <a:schemeClr val="bg1"/>
              </a:buClr>
              <a:buChar char="•"/>
              <a:defRPr sz="2700" i="1">
                <a:solidFill>
                  <a:srgbClr val="0F5494"/>
                </a:solidFill>
                <a:latin typeface="Verdana" panose="020B0604030504040204" pitchFamily="34" charset="0"/>
              </a:defRPr>
            </a:lvl1pPr>
            <a:lvl2pPr marL="742950" indent="-285750" defTabSz="512763">
              <a:spcBef>
                <a:spcPct val="20000"/>
              </a:spcBef>
              <a:buClr>
                <a:srgbClr val="009FBA"/>
              </a:buClr>
              <a:buChar char="•"/>
              <a:defRPr sz="2300" b="1">
                <a:solidFill>
                  <a:srgbClr val="0F5494"/>
                </a:solidFill>
                <a:latin typeface="Verdana" panose="020B0604030504040204" pitchFamily="34" charset="0"/>
              </a:defRPr>
            </a:lvl2pPr>
            <a:lvl3pPr marL="1143000" indent="-228600" defTabSz="512763">
              <a:spcBef>
                <a:spcPct val="20000"/>
              </a:spcBef>
              <a:buChar char="•"/>
              <a:defRPr sz="1600">
                <a:solidFill>
                  <a:srgbClr val="0F5494"/>
                </a:solidFill>
                <a:latin typeface="Verdana" panose="020B0604030504040204" pitchFamily="34" charset="0"/>
              </a:defRPr>
            </a:lvl3pPr>
            <a:lvl4pPr marL="1600200" indent="-228600" defTabSz="512763">
              <a:spcBef>
                <a:spcPct val="20000"/>
              </a:spcBef>
              <a:buChar char="–"/>
              <a:defRPr sz="2300">
                <a:solidFill>
                  <a:schemeClr val="tx1"/>
                </a:solidFill>
                <a:latin typeface="Arial" panose="020B0604020202020204" pitchFamily="34" charset="0"/>
              </a:defRPr>
            </a:lvl4pPr>
            <a:lvl5pPr marL="2057400" indent="-228600" defTabSz="512763">
              <a:spcBef>
                <a:spcPct val="20000"/>
              </a:spcBef>
              <a:buChar char="»"/>
              <a:defRPr sz="2300">
                <a:solidFill>
                  <a:schemeClr val="tx1"/>
                </a:solidFill>
                <a:latin typeface="Arial" panose="020B0604020202020204" pitchFamily="34" charset="0"/>
              </a:defRPr>
            </a:lvl5pPr>
            <a:lvl6pPr marL="25146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9pPr>
          </a:lstStyle>
          <a:p>
            <a:pPr>
              <a:spcBef>
                <a:spcPct val="0"/>
              </a:spcBef>
              <a:buClrTx/>
              <a:buFontTx/>
              <a:buNone/>
            </a:pPr>
            <a:r>
              <a:rPr lang="en-GB" altLang="en-US" sz="2600">
                <a:solidFill>
                  <a:srgbClr val="FFE161"/>
                </a:solidFill>
                <a:ea typeface="Verdana" panose="020B0604030504040204" pitchFamily="34" charset="0"/>
                <a:cs typeface="Verdana" panose="020B0604030504040204" pitchFamily="34" charset="0"/>
              </a:rPr>
              <a:t>ACTUAL personnel costs: flexibility under COVID-19</a:t>
            </a:r>
          </a:p>
        </p:txBody>
      </p:sp>
      <p:grpSp>
        <p:nvGrpSpPr>
          <p:cNvPr id="24580" name="Group 22"/>
          <p:cNvGrpSpPr>
            <a:grpSpLocks/>
          </p:cNvGrpSpPr>
          <p:nvPr/>
        </p:nvGrpSpPr>
        <p:grpSpPr bwMode="auto">
          <a:xfrm>
            <a:off x="4253185" y="937376"/>
            <a:ext cx="6903962" cy="1015250"/>
            <a:chOff x="5502480" y="846570"/>
            <a:chExt cx="4797683" cy="1015405"/>
          </a:xfrm>
        </p:grpSpPr>
        <p:sp>
          <p:nvSpPr>
            <p:cNvPr id="24" name="Flowchart: Alternate Process 23"/>
            <p:cNvSpPr/>
            <p:nvPr/>
          </p:nvSpPr>
          <p:spPr>
            <a:xfrm>
              <a:off x="5502480" y="868048"/>
              <a:ext cx="4020593" cy="993927"/>
            </a:xfrm>
            <a:prstGeom prst="flowChartAlternateProcess">
              <a:avLst/>
            </a:prstGeom>
            <a:solidFill>
              <a:srgbClr val="FFCC99"/>
            </a:solidFill>
            <a:ln>
              <a:solidFill>
                <a:srgbClr val="133176"/>
              </a:solidFill>
            </a:ln>
          </p:spPr>
          <p:style>
            <a:lnRef idx="1">
              <a:schemeClr val="accent1"/>
            </a:lnRef>
            <a:fillRef idx="3">
              <a:schemeClr val="accent1"/>
            </a:fillRef>
            <a:effectRef idx="2">
              <a:schemeClr val="accent1"/>
            </a:effectRef>
            <a:fontRef idx="minor">
              <a:schemeClr val="lt1"/>
            </a:fontRef>
          </p:style>
          <p:txBody>
            <a:bodyPr lIns="91264" tIns="45633" rIns="91264" bIns="45633" anchor="ctr"/>
            <a:lstStyle/>
            <a:p>
              <a:pPr defTabSz="456312" eaLnBrk="1" fontAlgn="auto" hangingPunct="1">
                <a:spcBef>
                  <a:spcPts val="0"/>
                </a:spcBef>
                <a:spcAft>
                  <a:spcPts val="0"/>
                </a:spcAft>
                <a:defRPr/>
              </a:pPr>
              <a:endParaRPr lang="en-GB" sz="1800" dirty="0">
                <a:solidFill>
                  <a:srgbClr val="0000CC"/>
                </a:solidFill>
              </a:endParaRPr>
            </a:p>
          </p:txBody>
        </p:sp>
        <p:grpSp>
          <p:nvGrpSpPr>
            <p:cNvPr id="24588" name="Group 24"/>
            <p:cNvGrpSpPr>
              <a:grpSpLocks/>
            </p:cNvGrpSpPr>
            <p:nvPr/>
          </p:nvGrpSpPr>
          <p:grpSpPr bwMode="auto">
            <a:xfrm>
              <a:off x="5511550" y="846570"/>
              <a:ext cx="4788613" cy="898893"/>
              <a:chOff x="1755797" y="3705136"/>
              <a:chExt cx="5221853" cy="1011593"/>
            </a:xfrm>
          </p:grpSpPr>
          <p:sp>
            <p:nvSpPr>
              <p:cNvPr id="24589" name="TextBox 25"/>
              <p:cNvSpPr txBox="1">
                <a:spLocks noChangeArrowheads="1"/>
              </p:cNvSpPr>
              <p:nvPr/>
            </p:nvSpPr>
            <p:spPr bwMode="auto">
              <a:xfrm>
                <a:off x="1755797" y="3962389"/>
                <a:ext cx="32403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GB" altLang="en-US" sz="2000" i="1" dirty="0" smtClean="0">
                    <a:solidFill>
                      <a:srgbClr val="0000EE"/>
                    </a:solidFill>
                    <a:latin typeface="Times New Roman" panose="02020603050405020304" pitchFamily="18" charset="0"/>
                    <a:cs typeface="Times New Roman" panose="02020603050405020304" pitchFamily="18" charset="0"/>
                  </a:rPr>
                  <a:t>Annual hourly </a:t>
                </a:r>
                <a:r>
                  <a:rPr lang="en-GB" altLang="en-US" sz="2000" i="1" dirty="0">
                    <a:solidFill>
                      <a:srgbClr val="0000EE"/>
                    </a:solidFill>
                    <a:latin typeface="Times New Roman" panose="02020603050405020304" pitchFamily="18" charset="0"/>
                    <a:cs typeface="Times New Roman" panose="02020603050405020304" pitchFamily="18" charset="0"/>
                  </a:rPr>
                  <a:t>rate =</a:t>
                </a:r>
              </a:p>
            </p:txBody>
          </p:sp>
          <p:sp>
            <p:nvSpPr>
              <p:cNvPr id="27" name="TextBox 26"/>
              <p:cNvSpPr txBox="1"/>
              <p:nvPr/>
            </p:nvSpPr>
            <p:spPr>
              <a:xfrm>
                <a:off x="3737288" y="4266455"/>
                <a:ext cx="3240362" cy="450274"/>
              </a:xfrm>
              <a:prstGeom prst="rect">
                <a:avLst/>
              </a:prstGeom>
              <a:noFill/>
            </p:spPr>
            <p:txBody>
              <a:bodyPr>
                <a:spAutoFit/>
              </a:bodyPr>
              <a:lstStyle/>
              <a:p>
                <a:pPr eaLnBrk="1" hangingPunct="1">
                  <a:defRPr/>
                </a:pPr>
                <a:r>
                  <a:rPr lang="en-GB" sz="2000" i="1" dirty="0">
                    <a:ln>
                      <a:solidFill>
                        <a:srgbClr val="3333FF"/>
                      </a:solidFill>
                    </a:ln>
                    <a:solidFill>
                      <a:srgbClr val="0000EE"/>
                    </a:solidFill>
                    <a:latin typeface="Times New Roman" panose="02020603050405020304" pitchFamily="18" charset="0"/>
                    <a:cs typeface="Times New Roman" panose="02020603050405020304" pitchFamily="18" charset="0"/>
                  </a:rPr>
                  <a:t>Annual Productive hours</a:t>
                </a:r>
              </a:p>
            </p:txBody>
          </p:sp>
          <p:sp>
            <p:nvSpPr>
              <p:cNvPr id="24591" name="TextBox 27"/>
              <p:cNvSpPr txBox="1">
                <a:spLocks noChangeArrowheads="1"/>
              </p:cNvSpPr>
              <p:nvPr/>
            </p:nvSpPr>
            <p:spPr bwMode="auto">
              <a:xfrm>
                <a:off x="3749762" y="3705136"/>
                <a:ext cx="2418028" cy="450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GB" altLang="en-US" sz="2000" i="1" dirty="0">
                    <a:solidFill>
                      <a:srgbClr val="9C9CDF"/>
                    </a:solidFill>
                    <a:latin typeface="Times New Roman" panose="02020603050405020304" pitchFamily="18" charset="0"/>
                    <a:cs typeface="Times New Roman" panose="02020603050405020304" pitchFamily="18" charset="0"/>
                  </a:rPr>
                  <a:t>Annual Personnel costs</a:t>
                </a:r>
              </a:p>
            </p:txBody>
          </p:sp>
          <p:cxnSp>
            <p:nvCxnSpPr>
              <p:cNvPr id="24592" name="Straight Connector 28"/>
              <p:cNvCxnSpPr>
                <a:cxnSpLocks noChangeShapeType="1"/>
              </p:cNvCxnSpPr>
              <p:nvPr/>
            </p:nvCxnSpPr>
            <p:spPr bwMode="auto">
              <a:xfrm>
                <a:off x="3601179" y="4179579"/>
                <a:ext cx="2387843" cy="0"/>
              </a:xfrm>
              <a:prstGeom prst="line">
                <a:avLst/>
              </a:prstGeom>
              <a:noFill/>
              <a:ln w="19050" algn="ctr">
                <a:solidFill>
                  <a:srgbClr val="0000EE"/>
                </a:solidFill>
                <a:round/>
                <a:headEnd/>
                <a:tailEnd/>
              </a:ln>
              <a:extLst>
                <a:ext uri="{909E8E84-426E-40DD-AFC4-6F175D3DCCD1}">
                  <a14:hiddenFill xmlns:a14="http://schemas.microsoft.com/office/drawing/2010/main">
                    <a:noFill/>
                  </a14:hiddenFill>
                </a:ext>
              </a:extLst>
            </p:spPr>
          </p:cxnSp>
        </p:grpSp>
      </p:grpSp>
      <p:sp>
        <p:nvSpPr>
          <p:cNvPr id="30" name="TextBox 29"/>
          <p:cNvSpPr txBox="1">
            <a:spLocks noChangeArrowheads="1"/>
          </p:cNvSpPr>
          <p:nvPr/>
        </p:nvSpPr>
        <p:spPr bwMode="auto">
          <a:xfrm>
            <a:off x="165100" y="1196975"/>
            <a:ext cx="402907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4" rIns="91408" bIns="45704">
            <a:spAutoFit/>
          </a:bodyPr>
          <a:lstStyle>
            <a:lvl1pPr>
              <a:spcBef>
                <a:spcPct val="20000"/>
              </a:spcBef>
              <a:buClr>
                <a:schemeClr val="bg1"/>
              </a:buClr>
              <a:buChar char="•"/>
              <a:defRPr sz="2700" i="1">
                <a:solidFill>
                  <a:srgbClr val="0F5494"/>
                </a:solidFill>
                <a:latin typeface="Verdana" panose="020B0604030504040204" pitchFamily="34" charset="0"/>
              </a:defRPr>
            </a:lvl1pPr>
            <a:lvl2pPr marL="742950" indent="-285750">
              <a:spcBef>
                <a:spcPct val="20000"/>
              </a:spcBef>
              <a:buClr>
                <a:srgbClr val="009FBA"/>
              </a:buClr>
              <a:buChar char="•"/>
              <a:defRPr sz="2300" b="1">
                <a:solidFill>
                  <a:srgbClr val="0F5494"/>
                </a:solidFill>
                <a:latin typeface="Verdana" panose="020B0604030504040204" pitchFamily="34" charset="0"/>
              </a:defRPr>
            </a:lvl2pPr>
            <a:lvl3pPr marL="1143000" indent="-228600">
              <a:spcBef>
                <a:spcPct val="20000"/>
              </a:spcBef>
              <a:buChar char="•"/>
              <a:defRPr sz="1600">
                <a:solidFill>
                  <a:srgbClr val="0F5494"/>
                </a:solidFill>
                <a:latin typeface="Verdana" panose="020B0604030504040204" pitchFamily="34" charset="0"/>
              </a:defRPr>
            </a:lvl3pPr>
            <a:lvl4pPr marL="1600200" indent="-228600">
              <a:spcBef>
                <a:spcPct val="20000"/>
              </a:spcBef>
              <a:buChar char="–"/>
              <a:defRPr sz="2300">
                <a:solidFill>
                  <a:schemeClr val="tx1"/>
                </a:solidFill>
                <a:latin typeface="Arial" panose="020B0604020202020204" pitchFamily="34" charset="0"/>
              </a:defRPr>
            </a:lvl4pPr>
            <a:lvl5pPr marL="2057400" indent="-228600">
              <a:spcBef>
                <a:spcPct val="20000"/>
              </a:spcBef>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300">
                <a:solidFill>
                  <a:schemeClr val="tx1"/>
                </a:solidFill>
                <a:latin typeface="Arial" panose="020B0604020202020204" pitchFamily="34" charset="0"/>
              </a:defRPr>
            </a:lvl9pPr>
          </a:lstStyle>
          <a:p>
            <a:pPr eaLnBrk="1" hangingPunct="1">
              <a:spcBef>
                <a:spcPct val="0"/>
              </a:spcBef>
              <a:buClrTx/>
              <a:buFontTx/>
              <a:buNone/>
            </a:pPr>
            <a:r>
              <a:rPr lang="en-GB" altLang="en-US" sz="2100" i="0">
                <a:solidFill>
                  <a:srgbClr val="3F3FC1"/>
                </a:solidFill>
              </a:rPr>
              <a:t>Annual Productive Hours</a:t>
            </a:r>
          </a:p>
        </p:txBody>
      </p:sp>
      <p:pic>
        <p:nvPicPr>
          <p:cNvPr id="24582" name="Picture 2" descr="C:\Program Files (x86)\Microsoft Office\MEDIA\CAGCAT10\j0293236.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363" y="6169025"/>
            <a:ext cx="846137"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Rectangle 2"/>
          <p:cNvSpPr>
            <a:spLocks noChangeArrowheads="1"/>
          </p:cNvSpPr>
          <p:nvPr/>
        </p:nvSpPr>
        <p:spPr bwMode="auto">
          <a:xfrm>
            <a:off x="1139825" y="5992813"/>
            <a:ext cx="939165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000" b="0" dirty="0">
                <a:solidFill>
                  <a:srgbClr val="0000CC"/>
                </a:solidFill>
                <a:latin typeface="Calibri" panose="020F0502020204030204" pitchFamily="34" charset="0"/>
              </a:rPr>
              <a:t>Beneficiaries using monthly hourly rates can benefit from the measure ONLY if they change to annual hourly rates for financial year 2020  (i.e. for all personnel working  in 2020 in all their ongoing GAs) </a:t>
            </a:r>
            <a:endParaRPr lang="en-GB" altLang="en-US" sz="2000" b="0" dirty="0">
              <a:solidFill>
                <a:srgbClr val="0000CC"/>
              </a:solidFill>
              <a:latin typeface="Calibri" panose="020F0502020204030204" pitchFamily="34" charset="0"/>
            </a:endParaRPr>
          </a:p>
        </p:txBody>
      </p:sp>
      <p:sp>
        <p:nvSpPr>
          <p:cNvPr id="16" name="Isosceles Triangle 15"/>
          <p:cNvSpPr/>
          <p:nvPr/>
        </p:nvSpPr>
        <p:spPr bwMode="auto">
          <a:xfrm>
            <a:off x="9019108" y="2472686"/>
            <a:ext cx="360040" cy="303388"/>
          </a:xfrm>
          <a:prstGeom prst="triangle">
            <a:avLst/>
          </a:prstGeom>
          <a:solidFill>
            <a:srgbClr val="F6F000"/>
          </a:solidFill>
          <a:ln w="38100" cap="rnd">
            <a:solidFill>
              <a:schemeClr val="tx1"/>
            </a:solidFill>
            <a:miter lim="800000"/>
          </a:ln>
          <a:effectLst>
            <a:outerShdw blurRad="50800" dist="38100" dir="2700000" algn="tl" rotWithShape="0">
              <a:prstClr val="black">
                <a:alpha val="40000"/>
              </a:prstClr>
            </a:outerShdw>
            <a:softEdge rad="31750"/>
          </a:effectLst>
        </p:spPr>
        <p:style>
          <a:lnRef idx="1">
            <a:schemeClr val="accent1"/>
          </a:lnRef>
          <a:fillRef idx="3">
            <a:schemeClr val="accent1"/>
          </a:fillRef>
          <a:effectRef idx="2">
            <a:schemeClr val="accent1"/>
          </a:effectRef>
          <a:fontRef idx="minor">
            <a:schemeClr val="lt1"/>
          </a:fontRef>
        </p:style>
        <p:txBody>
          <a:bodyPr lIns="91296" tIns="45649" rIns="91296" bIns="45649" anchor="ctr"/>
          <a:lstStyle/>
          <a:p>
            <a:pPr algn="ctr" defTabSz="456312" eaLnBrk="1" fontAlgn="auto" hangingPunct="1">
              <a:spcBef>
                <a:spcPts val="0"/>
              </a:spcBef>
              <a:spcAft>
                <a:spcPts val="0"/>
              </a:spcAft>
              <a:defRPr/>
            </a:pPr>
            <a:r>
              <a:rPr lang="fr-BE" sz="2100" dirty="0">
                <a:solidFill>
                  <a:srgbClr val="502800"/>
                </a:solidFill>
                <a:latin typeface="Georgia" panose="02040502050405020303" pitchFamily="18" charset="0"/>
                <a:sym typeface="Webdings"/>
              </a:rPr>
              <a:t>!</a:t>
            </a:r>
            <a:endParaRPr lang="en-GB" sz="2100" dirty="0">
              <a:solidFill>
                <a:srgbClr val="502800"/>
              </a:solidFill>
              <a:latin typeface="Georgia" panose="02040502050405020303" pitchFamily="18" charset="0"/>
              <a:sym typeface="Webdings"/>
            </a:endParaRPr>
          </a:p>
          <a:p>
            <a:pPr algn="ctr" defTabSz="456312" eaLnBrk="1" fontAlgn="auto" hangingPunct="1">
              <a:spcBef>
                <a:spcPts val="0"/>
              </a:spcBef>
              <a:spcAft>
                <a:spcPts val="0"/>
              </a:spcAft>
              <a:defRPr/>
            </a:pPr>
            <a:endParaRPr lang="en-GB" sz="700" dirty="0">
              <a:solidFill>
                <a:srgbClr val="502800"/>
              </a:solidFill>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up)">
                                      <p:cBhvr>
                                        <p:cTn id="7" dur="500"/>
                                        <p:tgtEl>
                                          <p:spTgt spid="30"/>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10"/>
          <p:cNvSpPr txBox="1">
            <a:spLocks noChangeArrowheads="1"/>
          </p:cNvSpPr>
          <p:nvPr/>
        </p:nvSpPr>
        <p:spPr bwMode="auto">
          <a:xfrm>
            <a:off x="434974" y="2493169"/>
            <a:ext cx="9572625" cy="1458913"/>
          </a:xfrm>
          <a:prstGeom prst="rect">
            <a:avLst/>
          </a:prstGeom>
          <a:solidFill>
            <a:schemeClr val="bg1"/>
          </a:solidFill>
          <a:ln>
            <a:noFill/>
          </a:ln>
          <a:effectLst/>
        </p:spPr>
        <p:txBody>
          <a:bodyPr lIns="91264" tIns="45633" rIns="91264" bIns="45633">
            <a:spAutoFit/>
          </a:bodyPr>
          <a:lstStyle>
            <a:lvl1pPr marL="355600" indent="-355600" defTabSz="512763" eaLnBrk="0" hangingPunct="0">
              <a:defRPr sz="8700" b="1">
                <a:solidFill>
                  <a:srgbClr val="FFD624"/>
                </a:solidFill>
                <a:latin typeface="Verdana" pitchFamily="34" charset="0"/>
              </a:defRPr>
            </a:lvl1pPr>
            <a:lvl2pPr marL="742950" indent="-285750" defTabSz="512763" eaLnBrk="0" hangingPunct="0">
              <a:defRPr sz="8700" b="1">
                <a:solidFill>
                  <a:srgbClr val="FFD624"/>
                </a:solidFill>
                <a:latin typeface="Verdana" pitchFamily="34" charset="0"/>
              </a:defRPr>
            </a:lvl2pPr>
            <a:lvl3pPr marL="1143000" indent="-228600" defTabSz="512763" eaLnBrk="0" hangingPunct="0">
              <a:defRPr sz="8700" b="1">
                <a:solidFill>
                  <a:srgbClr val="FFD624"/>
                </a:solidFill>
                <a:latin typeface="Verdana" pitchFamily="34" charset="0"/>
              </a:defRPr>
            </a:lvl3pPr>
            <a:lvl4pPr marL="1600200" indent="-228600" defTabSz="512763" eaLnBrk="0" hangingPunct="0">
              <a:defRPr sz="8700" b="1">
                <a:solidFill>
                  <a:srgbClr val="FFD624"/>
                </a:solidFill>
                <a:latin typeface="Verdana" pitchFamily="34" charset="0"/>
              </a:defRPr>
            </a:lvl4pPr>
            <a:lvl5pPr marL="2057400" indent="-228600" defTabSz="512763" eaLnBrk="0" hangingPunct="0">
              <a:defRPr sz="8700" b="1">
                <a:solidFill>
                  <a:srgbClr val="FFD624"/>
                </a:solidFill>
                <a:latin typeface="Verdana" pitchFamily="34" charset="0"/>
              </a:defRPr>
            </a:lvl5pPr>
            <a:lvl6pPr marL="2514600" indent="-228600" defTabSz="512763" eaLnBrk="0" fontAlgn="base" hangingPunct="0">
              <a:spcBef>
                <a:spcPct val="0"/>
              </a:spcBef>
              <a:spcAft>
                <a:spcPct val="0"/>
              </a:spcAft>
              <a:defRPr sz="8700" b="1">
                <a:solidFill>
                  <a:srgbClr val="FFD624"/>
                </a:solidFill>
                <a:latin typeface="Verdana" pitchFamily="34" charset="0"/>
              </a:defRPr>
            </a:lvl6pPr>
            <a:lvl7pPr marL="2971800" indent="-228600" defTabSz="512763" eaLnBrk="0" fontAlgn="base" hangingPunct="0">
              <a:spcBef>
                <a:spcPct val="0"/>
              </a:spcBef>
              <a:spcAft>
                <a:spcPct val="0"/>
              </a:spcAft>
              <a:defRPr sz="8700" b="1">
                <a:solidFill>
                  <a:srgbClr val="FFD624"/>
                </a:solidFill>
                <a:latin typeface="Verdana" pitchFamily="34" charset="0"/>
              </a:defRPr>
            </a:lvl7pPr>
            <a:lvl8pPr marL="3429000" indent="-228600" defTabSz="512763" eaLnBrk="0" fontAlgn="base" hangingPunct="0">
              <a:spcBef>
                <a:spcPct val="0"/>
              </a:spcBef>
              <a:spcAft>
                <a:spcPct val="0"/>
              </a:spcAft>
              <a:defRPr sz="8700" b="1">
                <a:solidFill>
                  <a:srgbClr val="FFD624"/>
                </a:solidFill>
                <a:latin typeface="Verdana" pitchFamily="34" charset="0"/>
              </a:defRPr>
            </a:lvl8pPr>
            <a:lvl9pPr marL="3886200" indent="-228600" defTabSz="512763" eaLnBrk="0" fontAlgn="base" hangingPunct="0">
              <a:spcBef>
                <a:spcPct val="0"/>
              </a:spcBef>
              <a:spcAft>
                <a:spcPct val="0"/>
              </a:spcAft>
              <a:defRPr sz="8700" b="1">
                <a:solidFill>
                  <a:srgbClr val="FFD624"/>
                </a:solidFill>
                <a:latin typeface="Verdana" pitchFamily="34" charset="0"/>
              </a:defRPr>
            </a:lvl9pPr>
          </a:lstStyle>
          <a:p>
            <a:pPr eaLnBrk="1" hangingPunct="1">
              <a:spcBef>
                <a:spcPct val="50000"/>
              </a:spcBef>
              <a:buClr>
                <a:srgbClr val="333399"/>
              </a:buClr>
              <a:buFont typeface="Wingdings" pitchFamily="2" charset="2"/>
              <a:buChar char="Ø"/>
              <a:defRPr/>
            </a:pPr>
            <a:r>
              <a:rPr lang="en-GB" altLang="en-US" sz="2100" dirty="0">
                <a:solidFill>
                  <a:srgbClr val="006600"/>
                </a:solidFill>
              </a:rPr>
              <a:t>Include</a:t>
            </a:r>
            <a:r>
              <a:rPr lang="en-GB" altLang="en-US" sz="2100" dirty="0" smtClean="0">
                <a:solidFill>
                  <a:srgbClr val="006600"/>
                </a:solidFill>
              </a:rPr>
              <a:t>:</a:t>
            </a:r>
          </a:p>
          <a:p>
            <a:pPr marL="704601" indent="-342779" eaLnBrk="1" hangingPunct="1">
              <a:lnSpc>
                <a:spcPct val="80000"/>
              </a:lnSpc>
              <a:spcBef>
                <a:spcPts val="1800"/>
              </a:spcBef>
              <a:buClr>
                <a:srgbClr val="006600"/>
              </a:buClr>
              <a:buFont typeface="Wingdings" panose="05000000000000000000" pitchFamily="2" charset="2"/>
              <a:buChar char="ü"/>
              <a:defRPr/>
            </a:pPr>
            <a:r>
              <a:rPr lang="en-GB" altLang="en-US" sz="2200" b="0" dirty="0" smtClean="0">
                <a:solidFill>
                  <a:srgbClr val="0000CC"/>
                </a:solidFill>
                <a:latin typeface="Calibri" pitchFamily="34" charset="0"/>
              </a:rPr>
              <a:t>General and specific eligibility conditions set out under Article 6(2) of the Model grant agreement, including that they must be actual (e.g. salaries, social security contributions etc.)  </a:t>
            </a:r>
            <a:endParaRPr lang="en-GB" altLang="en-US" sz="2200" b="0" dirty="0">
              <a:solidFill>
                <a:srgbClr val="0000CC"/>
              </a:solidFill>
              <a:latin typeface="Calibri" pitchFamily="34" charset="0"/>
            </a:endParaRPr>
          </a:p>
        </p:txBody>
      </p:sp>
      <p:sp>
        <p:nvSpPr>
          <p:cNvPr id="25603" name="Rectangle 4"/>
          <p:cNvSpPr txBox="1">
            <a:spLocks noChangeArrowheads="1"/>
          </p:cNvSpPr>
          <p:nvPr/>
        </p:nvSpPr>
        <p:spPr bwMode="auto">
          <a:xfrm>
            <a:off x="-11113" y="-1588"/>
            <a:ext cx="10715626" cy="828676"/>
          </a:xfrm>
          <a:prstGeom prst="rect">
            <a:avLst/>
          </a:prstGeom>
          <a:solidFill>
            <a:srgbClr val="02539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4105" tIns="52052" rIns="104105" bIns="52052" anchor="ctr"/>
          <a:lstStyle>
            <a:lvl1pPr marL="409575" indent="36513" defTabSz="512763">
              <a:spcBef>
                <a:spcPct val="20000"/>
              </a:spcBef>
              <a:buClr>
                <a:schemeClr val="bg1"/>
              </a:buClr>
              <a:buChar char="•"/>
              <a:defRPr sz="2700" i="1">
                <a:solidFill>
                  <a:srgbClr val="0F5494"/>
                </a:solidFill>
                <a:latin typeface="Verdana" panose="020B0604030504040204" pitchFamily="34" charset="0"/>
              </a:defRPr>
            </a:lvl1pPr>
            <a:lvl2pPr marL="742950" indent="-285750" defTabSz="512763">
              <a:spcBef>
                <a:spcPct val="20000"/>
              </a:spcBef>
              <a:buClr>
                <a:srgbClr val="009FBA"/>
              </a:buClr>
              <a:buChar char="•"/>
              <a:defRPr sz="2300" b="1">
                <a:solidFill>
                  <a:srgbClr val="0F5494"/>
                </a:solidFill>
                <a:latin typeface="Verdana" panose="020B0604030504040204" pitchFamily="34" charset="0"/>
              </a:defRPr>
            </a:lvl2pPr>
            <a:lvl3pPr marL="1143000" indent="-228600" defTabSz="512763">
              <a:spcBef>
                <a:spcPct val="20000"/>
              </a:spcBef>
              <a:buChar char="•"/>
              <a:defRPr sz="1600">
                <a:solidFill>
                  <a:srgbClr val="0F5494"/>
                </a:solidFill>
                <a:latin typeface="Verdana" panose="020B0604030504040204" pitchFamily="34" charset="0"/>
              </a:defRPr>
            </a:lvl3pPr>
            <a:lvl4pPr marL="1600200" indent="-228600" defTabSz="512763">
              <a:spcBef>
                <a:spcPct val="20000"/>
              </a:spcBef>
              <a:buChar char="–"/>
              <a:defRPr sz="2300">
                <a:solidFill>
                  <a:schemeClr val="tx1"/>
                </a:solidFill>
                <a:latin typeface="Arial" panose="020B0604020202020204" pitchFamily="34" charset="0"/>
              </a:defRPr>
            </a:lvl4pPr>
            <a:lvl5pPr marL="2057400" indent="-228600" defTabSz="512763">
              <a:spcBef>
                <a:spcPct val="20000"/>
              </a:spcBef>
              <a:buChar char="»"/>
              <a:defRPr sz="2300">
                <a:solidFill>
                  <a:schemeClr val="tx1"/>
                </a:solidFill>
                <a:latin typeface="Arial" panose="020B0604020202020204" pitchFamily="34" charset="0"/>
              </a:defRPr>
            </a:lvl5pPr>
            <a:lvl6pPr marL="25146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9pPr>
          </a:lstStyle>
          <a:p>
            <a:pPr>
              <a:spcBef>
                <a:spcPct val="0"/>
              </a:spcBef>
              <a:buClrTx/>
              <a:buFontTx/>
              <a:buNone/>
            </a:pPr>
            <a:r>
              <a:rPr lang="en-GB" altLang="en-US" sz="2600" dirty="0">
                <a:solidFill>
                  <a:srgbClr val="FFE161"/>
                </a:solidFill>
                <a:ea typeface="Verdana" panose="020B0604030504040204" pitchFamily="34" charset="0"/>
                <a:cs typeface="Verdana" panose="020B0604030504040204" pitchFamily="34" charset="0"/>
              </a:rPr>
              <a:t>ACTUAL personnel costs: flexibility under COVID-19</a:t>
            </a:r>
          </a:p>
        </p:txBody>
      </p:sp>
      <p:sp>
        <p:nvSpPr>
          <p:cNvPr id="19" name="Text Box 10"/>
          <p:cNvSpPr txBox="1">
            <a:spLocks noChangeArrowheads="1"/>
          </p:cNvSpPr>
          <p:nvPr/>
        </p:nvSpPr>
        <p:spPr bwMode="auto">
          <a:xfrm>
            <a:off x="434974" y="4367213"/>
            <a:ext cx="9432925" cy="1262062"/>
          </a:xfrm>
          <a:prstGeom prst="rect">
            <a:avLst/>
          </a:prstGeom>
          <a:solidFill>
            <a:schemeClr val="bg1"/>
          </a:solidFill>
          <a:ln>
            <a:noFill/>
          </a:ln>
          <a:effectLst/>
        </p:spPr>
        <p:txBody>
          <a:bodyPr lIns="91264" tIns="45633" rIns="91264" bIns="45633">
            <a:spAutoFit/>
          </a:bodyPr>
          <a:lstStyle>
            <a:defPPr>
              <a:defRPr lang="en-GB"/>
            </a:defPPr>
            <a:lvl1pPr marL="355600" indent="-355600" defTabSz="512763" eaLnBrk="1" hangingPunct="1">
              <a:spcBef>
                <a:spcPct val="50000"/>
              </a:spcBef>
              <a:buClr>
                <a:srgbClr val="333399"/>
              </a:buClr>
              <a:buFont typeface="Wingdings" pitchFamily="2" charset="2"/>
              <a:buChar char="Ø"/>
              <a:defRPr sz="2100">
                <a:solidFill>
                  <a:srgbClr val="640000"/>
                </a:solidFill>
              </a:defRPr>
            </a:lvl1pPr>
            <a:lvl2pPr marL="742950" indent="-285750" defTabSz="512763" eaLnBrk="0" hangingPunct="0"/>
            <a:lvl3pPr marL="1143000" indent="-228600" defTabSz="512763" eaLnBrk="0" hangingPunct="0"/>
            <a:lvl4pPr marL="1600200" indent="-228600" defTabSz="512763" eaLnBrk="0" hangingPunct="0"/>
            <a:lvl5pPr marL="2057400" indent="-228600" defTabSz="512763" eaLnBrk="0" hangingPunct="0"/>
            <a:lvl6pPr marL="2514600" indent="-228600" defTabSz="512763" eaLnBrk="0" fontAlgn="base" hangingPunct="0">
              <a:spcBef>
                <a:spcPct val="0"/>
              </a:spcBef>
              <a:spcAft>
                <a:spcPct val="0"/>
              </a:spcAft>
            </a:lvl6pPr>
            <a:lvl7pPr marL="2971800" indent="-228600" defTabSz="512763" eaLnBrk="0" fontAlgn="base" hangingPunct="0">
              <a:spcBef>
                <a:spcPct val="0"/>
              </a:spcBef>
              <a:spcAft>
                <a:spcPct val="0"/>
              </a:spcAft>
            </a:lvl7pPr>
            <a:lvl8pPr marL="3429000" indent="-228600" defTabSz="512763" eaLnBrk="0" fontAlgn="base" hangingPunct="0">
              <a:spcBef>
                <a:spcPct val="0"/>
              </a:spcBef>
              <a:spcAft>
                <a:spcPct val="0"/>
              </a:spcAft>
            </a:lvl8pPr>
            <a:lvl9pPr marL="3886200" indent="-228600" defTabSz="512763" eaLnBrk="0" fontAlgn="base" hangingPunct="0">
              <a:spcBef>
                <a:spcPct val="0"/>
              </a:spcBef>
              <a:spcAft>
                <a:spcPct val="0"/>
              </a:spcAft>
            </a:lvl9pPr>
          </a:lstStyle>
          <a:p>
            <a:pPr>
              <a:defRPr/>
            </a:pPr>
            <a:r>
              <a:rPr lang="en-GB" altLang="en-US" dirty="0" smtClean="0"/>
              <a:t>Do not include:</a:t>
            </a:r>
          </a:p>
          <a:p>
            <a:pPr marL="715963" indent="-358775">
              <a:buFont typeface="Wingdings" pitchFamily="2" charset="2"/>
              <a:buChar char="ü"/>
              <a:tabLst>
                <a:tab pos="715963" algn="l"/>
              </a:tabLst>
              <a:defRPr/>
            </a:pPr>
            <a:r>
              <a:rPr lang="en-US" sz="2200" b="0" dirty="0" smtClean="0">
                <a:solidFill>
                  <a:srgbClr val="0000CC"/>
                </a:solidFill>
                <a:latin typeface="Calibri" pitchFamily="34" charset="0"/>
              </a:rPr>
              <a:t>Any </a:t>
            </a:r>
            <a:r>
              <a:rPr lang="en-US" sz="2200" b="0" dirty="0">
                <a:solidFill>
                  <a:srgbClr val="0000CC"/>
                </a:solidFill>
                <a:latin typeface="Calibri" pitchFamily="34" charset="0"/>
              </a:rPr>
              <a:t>amount </a:t>
            </a:r>
            <a:r>
              <a:rPr lang="en-US" sz="2200" b="0" dirty="0" smtClean="0">
                <a:solidFill>
                  <a:srgbClr val="0000CC"/>
                </a:solidFill>
                <a:latin typeface="Calibri" pitchFamily="34" charset="0"/>
              </a:rPr>
              <a:t>(partly </a:t>
            </a:r>
            <a:r>
              <a:rPr lang="en-US" sz="2200" b="0" dirty="0">
                <a:solidFill>
                  <a:srgbClr val="0000CC"/>
                </a:solidFill>
                <a:latin typeface="Calibri" pitchFamily="34" charset="0"/>
              </a:rPr>
              <a:t>or </a:t>
            </a:r>
            <a:r>
              <a:rPr lang="en-US" sz="2200" b="0" dirty="0" smtClean="0">
                <a:solidFill>
                  <a:srgbClr val="0000CC"/>
                </a:solidFill>
                <a:latin typeface="Calibri" pitchFamily="34" charset="0"/>
              </a:rPr>
              <a:t>totally) </a:t>
            </a:r>
            <a:r>
              <a:rPr lang="en-US" sz="2200" b="0" dirty="0">
                <a:solidFill>
                  <a:srgbClr val="0000CC"/>
                </a:solidFill>
                <a:latin typeface="Calibri" pitchFamily="34" charset="0"/>
              </a:rPr>
              <a:t>reimbursed from other sources (e.g. short-time work scheme, social security or public schemes</a:t>
            </a:r>
            <a:r>
              <a:rPr lang="en-US" sz="2200" b="0" dirty="0" smtClean="0">
                <a:solidFill>
                  <a:srgbClr val="0000CC"/>
                </a:solidFill>
                <a:latin typeface="Calibri" pitchFamily="34" charset="0"/>
              </a:rPr>
              <a:t>).</a:t>
            </a:r>
            <a:endParaRPr lang="en-US" sz="2200" b="0" dirty="0">
              <a:solidFill>
                <a:srgbClr val="0000CC"/>
              </a:solidFill>
              <a:latin typeface="Calibri" pitchFamily="34" charset="0"/>
            </a:endParaRPr>
          </a:p>
        </p:txBody>
      </p:sp>
      <p:grpSp>
        <p:nvGrpSpPr>
          <p:cNvPr id="25605" name="Group 22"/>
          <p:cNvGrpSpPr>
            <a:grpSpLocks/>
          </p:cNvGrpSpPr>
          <p:nvPr/>
        </p:nvGrpSpPr>
        <p:grpSpPr bwMode="auto">
          <a:xfrm>
            <a:off x="4267200" y="977900"/>
            <a:ext cx="6826250" cy="993775"/>
            <a:chOff x="5490715" y="872997"/>
            <a:chExt cx="5030691" cy="993927"/>
          </a:xfrm>
        </p:grpSpPr>
        <p:sp>
          <p:nvSpPr>
            <p:cNvPr id="24" name="Flowchart: Alternate Process 23"/>
            <p:cNvSpPr/>
            <p:nvPr/>
          </p:nvSpPr>
          <p:spPr>
            <a:xfrm>
              <a:off x="5490715" y="872997"/>
              <a:ext cx="4510073" cy="993927"/>
            </a:xfrm>
            <a:prstGeom prst="flowChartAlternateProcess">
              <a:avLst/>
            </a:prstGeom>
            <a:solidFill>
              <a:srgbClr val="FFCC99"/>
            </a:solidFill>
            <a:ln>
              <a:solidFill>
                <a:srgbClr val="133176"/>
              </a:solidFill>
            </a:ln>
          </p:spPr>
          <p:style>
            <a:lnRef idx="1">
              <a:schemeClr val="accent1"/>
            </a:lnRef>
            <a:fillRef idx="3">
              <a:schemeClr val="accent1"/>
            </a:fillRef>
            <a:effectRef idx="2">
              <a:schemeClr val="accent1"/>
            </a:effectRef>
            <a:fontRef idx="minor">
              <a:schemeClr val="lt1"/>
            </a:fontRef>
          </p:style>
          <p:txBody>
            <a:bodyPr lIns="91264" tIns="45633" rIns="91264" bIns="45633" anchor="ctr"/>
            <a:lstStyle/>
            <a:p>
              <a:pPr defTabSz="456312" eaLnBrk="1" fontAlgn="auto" hangingPunct="1">
                <a:spcBef>
                  <a:spcPts val="0"/>
                </a:spcBef>
                <a:spcAft>
                  <a:spcPts val="0"/>
                </a:spcAft>
                <a:defRPr/>
              </a:pPr>
              <a:endParaRPr lang="en-GB" sz="1800" dirty="0">
                <a:solidFill>
                  <a:srgbClr val="0000CC"/>
                </a:solidFill>
              </a:endParaRPr>
            </a:p>
          </p:txBody>
        </p:sp>
        <p:grpSp>
          <p:nvGrpSpPr>
            <p:cNvPr id="25608" name="Group 24"/>
            <p:cNvGrpSpPr>
              <a:grpSpLocks/>
            </p:cNvGrpSpPr>
            <p:nvPr/>
          </p:nvGrpSpPr>
          <p:grpSpPr bwMode="auto">
            <a:xfrm>
              <a:off x="5629399" y="892048"/>
              <a:ext cx="4892007" cy="873075"/>
              <a:chOff x="1884308" y="3756311"/>
              <a:chExt cx="5334602" cy="982537"/>
            </a:xfrm>
          </p:grpSpPr>
          <p:sp>
            <p:nvSpPr>
              <p:cNvPr id="25609" name="TextBox 25"/>
              <p:cNvSpPr txBox="1">
                <a:spLocks noChangeArrowheads="1"/>
              </p:cNvSpPr>
              <p:nvPr/>
            </p:nvSpPr>
            <p:spPr bwMode="auto">
              <a:xfrm>
                <a:off x="1884308" y="4029274"/>
                <a:ext cx="32403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GB" altLang="en-US" sz="2000" i="1" dirty="0">
                    <a:solidFill>
                      <a:srgbClr val="0000EE"/>
                    </a:solidFill>
                    <a:latin typeface="Times New Roman" panose="02020603050405020304" pitchFamily="18" charset="0"/>
                    <a:cs typeface="Times New Roman" panose="02020603050405020304" pitchFamily="18" charset="0"/>
                  </a:rPr>
                  <a:t>Annual </a:t>
                </a:r>
                <a:r>
                  <a:rPr lang="en-GB" altLang="en-US" sz="2000" i="1" dirty="0" smtClean="0">
                    <a:solidFill>
                      <a:srgbClr val="0000EE"/>
                    </a:solidFill>
                    <a:latin typeface="Times New Roman" panose="02020603050405020304" pitchFamily="18" charset="0"/>
                    <a:cs typeface="Times New Roman" panose="02020603050405020304" pitchFamily="18" charset="0"/>
                  </a:rPr>
                  <a:t>hourly </a:t>
                </a:r>
                <a:r>
                  <a:rPr lang="en-GB" altLang="en-US" sz="2000" i="1" dirty="0">
                    <a:solidFill>
                      <a:srgbClr val="0000EE"/>
                    </a:solidFill>
                    <a:latin typeface="Times New Roman" panose="02020603050405020304" pitchFamily="18" charset="0"/>
                    <a:cs typeface="Times New Roman" panose="02020603050405020304" pitchFamily="18" charset="0"/>
                  </a:rPr>
                  <a:t>rate =</a:t>
                </a:r>
              </a:p>
            </p:txBody>
          </p:sp>
          <p:sp>
            <p:nvSpPr>
              <p:cNvPr id="27" name="TextBox 26"/>
              <p:cNvSpPr txBox="1"/>
              <p:nvPr/>
            </p:nvSpPr>
            <p:spPr>
              <a:xfrm>
                <a:off x="3978548" y="3756311"/>
                <a:ext cx="3240362" cy="450274"/>
              </a:xfrm>
              <a:prstGeom prst="rect">
                <a:avLst/>
              </a:prstGeom>
              <a:noFill/>
            </p:spPr>
            <p:txBody>
              <a:bodyPr>
                <a:spAutoFit/>
              </a:bodyPr>
              <a:lstStyle/>
              <a:p>
                <a:pPr eaLnBrk="1" hangingPunct="1">
                  <a:defRPr/>
                </a:pPr>
                <a:r>
                  <a:rPr lang="en-GB" sz="2000" i="1" dirty="0">
                    <a:ln>
                      <a:solidFill>
                        <a:srgbClr val="3333FF"/>
                      </a:solidFill>
                    </a:ln>
                    <a:solidFill>
                      <a:srgbClr val="0000EE"/>
                    </a:solidFill>
                    <a:latin typeface="Times New Roman" panose="02020603050405020304" pitchFamily="18" charset="0"/>
                    <a:cs typeface="Times New Roman" panose="02020603050405020304" pitchFamily="18" charset="0"/>
                  </a:rPr>
                  <a:t>Annual Personnel costs</a:t>
                </a:r>
              </a:p>
            </p:txBody>
          </p:sp>
          <p:sp>
            <p:nvSpPr>
              <p:cNvPr id="25611" name="TextBox 27"/>
              <p:cNvSpPr txBox="1">
                <a:spLocks noChangeArrowheads="1"/>
              </p:cNvSpPr>
              <p:nvPr/>
            </p:nvSpPr>
            <p:spPr bwMode="auto">
              <a:xfrm>
                <a:off x="3902006" y="4288574"/>
                <a:ext cx="3240362" cy="450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GB" altLang="en-US" sz="2000" i="1" dirty="0" smtClean="0">
                    <a:solidFill>
                      <a:srgbClr val="9C9CDF"/>
                    </a:solidFill>
                    <a:latin typeface="Times New Roman" panose="02020603050405020304" pitchFamily="18" charset="0"/>
                    <a:cs typeface="Times New Roman" panose="02020603050405020304" pitchFamily="18" charset="0"/>
                  </a:rPr>
                  <a:t>Annual Productive </a:t>
                </a:r>
                <a:r>
                  <a:rPr lang="en-GB" altLang="en-US" sz="2000" i="1" dirty="0">
                    <a:solidFill>
                      <a:srgbClr val="9C9CDF"/>
                    </a:solidFill>
                    <a:latin typeface="Times New Roman" panose="02020603050405020304" pitchFamily="18" charset="0"/>
                    <a:cs typeface="Times New Roman" panose="02020603050405020304" pitchFamily="18" charset="0"/>
                  </a:rPr>
                  <a:t>hours</a:t>
                </a:r>
              </a:p>
            </p:txBody>
          </p:sp>
          <p:cxnSp>
            <p:nvCxnSpPr>
              <p:cNvPr id="25612" name="Straight Connector 28"/>
              <p:cNvCxnSpPr>
                <a:cxnSpLocks noChangeShapeType="1"/>
              </p:cNvCxnSpPr>
              <p:nvPr/>
            </p:nvCxnSpPr>
            <p:spPr bwMode="auto">
              <a:xfrm>
                <a:off x="3902006" y="4285189"/>
                <a:ext cx="2387843" cy="0"/>
              </a:xfrm>
              <a:prstGeom prst="line">
                <a:avLst/>
              </a:prstGeom>
              <a:noFill/>
              <a:ln w="19050" algn="ctr">
                <a:solidFill>
                  <a:srgbClr val="0000EE"/>
                </a:solidFill>
                <a:round/>
                <a:headEnd/>
                <a:tailEnd/>
              </a:ln>
              <a:extLst>
                <a:ext uri="{909E8E84-426E-40DD-AFC4-6F175D3DCCD1}">
                  <a14:hiddenFill xmlns:a14="http://schemas.microsoft.com/office/drawing/2010/main">
                    <a:noFill/>
                  </a14:hiddenFill>
                </a:ext>
              </a:extLst>
            </p:spPr>
          </p:cxnSp>
        </p:grpSp>
      </p:grpSp>
      <p:sp>
        <p:nvSpPr>
          <p:cNvPr id="30" name="TextBox 29"/>
          <p:cNvSpPr txBox="1">
            <a:spLocks noChangeArrowheads="1"/>
          </p:cNvSpPr>
          <p:nvPr/>
        </p:nvSpPr>
        <p:spPr bwMode="auto">
          <a:xfrm>
            <a:off x="165100" y="1196975"/>
            <a:ext cx="388937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4" rIns="91408" bIns="45704">
            <a:spAutoFit/>
          </a:bodyPr>
          <a:lstStyle>
            <a:lvl1pPr>
              <a:spcBef>
                <a:spcPct val="20000"/>
              </a:spcBef>
              <a:buClr>
                <a:schemeClr val="bg1"/>
              </a:buClr>
              <a:buChar char="•"/>
              <a:defRPr sz="2700" i="1">
                <a:solidFill>
                  <a:srgbClr val="0F5494"/>
                </a:solidFill>
                <a:latin typeface="Verdana" panose="020B0604030504040204" pitchFamily="34" charset="0"/>
              </a:defRPr>
            </a:lvl1pPr>
            <a:lvl2pPr marL="742950" indent="-285750">
              <a:spcBef>
                <a:spcPct val="20000"/>
              </a:spcBef>
              <a:buClr>
                <a:srgbClr val="009FBA"/>
              </a:buClr>
              <a:buChar char="•"/>
              <a:defRPr sz="2300" b="1">
                <a:solidFill>
                  <a:srgbClr val="0F5494"/>
                </a:solidFill>
                <a:latin typeface="Verdana" panose="020B0604030504040204" pitchFamily="34" charset="0"/>
              </a:defRPr>
            </a:lvl2pPr>
            <a:lvl3pPr marL="1143000" indent="-228600">
              <a:spcBef>
                <a:spcPct val="20000"/>
              </a:spcBef>
              <a:buChar char="•"/>
              <a:defRPr sz="1600">
                <a:solidFill>
                  <a:srgbClr val="0F5494"/>
                </a:solidFill>
                <a:latin typeface="Verdana" panose="020B0604030504040204" pitchFamily="34" charset="0"/>
              </a:defRPr>
            </a:lvl3pPr>
            <a:lvl4pPr marL="1600200" indent="-228600">
              <a:spcBef>
                <a:spcPct val="20000"/>
              </a:spcBef>
              <a:buChar char="–"/>
              <a:defRPr sz="2300">
                <a:solidFill>
                  <a:schemeClr val="tx1"/>
                </a:solidFill>
                <a:latin typeface="Arial" panose="020B0604020202020204" pitchFamily="34" charset="0"/>
              </a:defRPr>
            </a:lvl4pPr>
            <a:lvl5pPr marL="2057400" indent="-228600">
              <a:spcBef>
                <a:spcPct val="20000"/>
              </a:spcBef>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300">
                <a:solidFill>
                  <a:schemeClr val="tx1"/>
                </a:solidFill>
                <a:latin typeface="Arial" panose="020B0604020202020204" pitchFamily="34" charset="0"/>
              </a:defRPr>
            </a:lvl9pPr>
          </a:lstStyle>
          <a:p>
            <a:pPr eaLnBrk="1" hangingPunct="1">
              <a:spcBef>
                <a:spcPct val="0"/>
              </a:spcBef>
              <a:buClrTx/>
              <a:buFontTx/>
              <a:buNone/>
            </a:pPr>
            <a:r>
              <a:rPr lang="en-GB" altLang="en-US" sz="2100" i="0">
                <a:solidFill>
                  <a:srgbClr val="3F3FC1"/>
                </a:solidFill>
              </a:rPr>
              <a:t>Eligible personnel costs</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up)">
                                      <p:cBhvr>
                                        <p:cTn id="7" dur="500"/>
                                        <p:tgtEl>
                                          <p:spTgt spid="30"/>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up)">
                                      <p:cBhvr>
                                        <p:cTn id="1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10"/>
          <p:cNvSpPr txBox="1">
            <a:spLocks noChangeArrowheads="1"/>
          </p:cNvSpPr>
          <p:nvPr/>
        </p:nvSpPr>
        <p:spPr bwMode="auto">
          <a:xfrm>
            <a:off x="495300" y="1116013"/>
            <a:ext cx="10036175" cy="5821362"/>
          </a:xfrm>
          <a:prstGeom prst="rect">
            <a:avLst/>
          </a:prstGeom>
          <a:solidFill>
            <a:schemeClr val="bg1"/>
          </a:solidFill>
          <a:ln>
            <a:noFill/>
          </a:ln>
          <a:effectLst/>
        </p:spPr>
        <p:txBody>
          <a:bodyPr lIns="91264" tIns="45633" rIns="91264" bIns="45633">
            <a:spAutoFit/>
          </a:bodyPr>
          <a:lstStyle>
            <a:lvl1pPr marL="355600" indent="-355600" defTabSz="512763" eaLnBrk="0" hangingPunct="0">
              <a:defRPr sz="8700" b="1">
                <a:solidFill>
                  <a:srgbClr val="FFD624"/>
                </a:solidFill>
                <a:latin typeface="Verdana" pitchFamily="34" charset="0"/>
              </a:defRPr>
            </a:lvl1pPr>
            <a:lvl2pPr marL="742950" indent="-285750" defTabSz="512763" eaLnBrk="0" hangingPunct="0">
              <a:defRPr sz="8700" b="1">
                <a:solidFill>
                  <a:srgbClr val="FFD624"/>
                </a:solidFill>
                <a:latin typeface="Verdana" pitchFamily="34" charset="0"/>
              </a:defRPr>
            </a:lvl2pPr>
            <a:lvl3pPr marL="1143000" indent="-228600" defTabSz="512763" eaLnBrk="0" hangingPunct="0">
              <a:defRPr sz="8700" b="1">
                <a:solidFill>
                  <a:srgbClr val="FFD624"/>
                </a:solidFill>
                <a:latin typeface="Verdana" pitchFamily="34" charset="0"/>
              </a:defRPr>
            </a:lvl3pPr>
            <a:lvl4pPr marL="1600200" indent="-228600" defTabSz="512763" eaLnBrk="0" hangingPunct="0">
              <a:defRPr sz="8700" b="1">
                <a:solidFill>
                  <a:srgbClr val="FFD624"/>
                </a:solidFill>
                <a:latin typeface="Verdana" pitchFamily="34" charset="0"/>
              </a:defRPr>
            </a:lvl4pPr>
            <a:lvl5pPr marL="2057400" indent="-228600" defTabSz="512763" eaLnBrk="0" hangingPunct="0">
              <a:defRPr sz="8700" b="1">
                <a:solidFill>
                  <a:srgbClr val="FFD624"/>
                </a:solidFill>
                <a:latin typeface="Verdana" pitchFamily="34" charset="0"/>
              </a:defRPr>
            </a:lvl5pPr>
            <a:lvl6pPr marL="2514600" indent="-228600" defTabSz="512763" eaLnBrk="0" fontAlgn="base" hangingPunct="0">
              <a:spcBef>
                <a:spcPct val="0"/>
              </a:spcBef>
              <a:spcAft>
                <a:spcPct val="0"/>
              </a:spcAft>
              <a:defRPr sz="8700" b="1">
                <a:solidFill>
                  <a:srgbClr val="FFD624"/>
                </a:solidFill>
                <a:latin typeface="Verdana" pitchFamily="34" charset="0"/>
              </a:defRPr>
            </a:lvl6pPr>
            <a:lvl7pPr marL="2971800" indent="-228600" defTabSz="512763" eaLnBrk="0" fontAlgn="base" hangingPunct="0">
              <a:spcBef>
                <a:spcPct val="0"/>
              </a:spcBef>
              <a:spcAft>
                <a:spcPct val="0"/>
              </a:spcAft>
              <a:defRPr sz="8700" b="1">
                <a:solidFill>
                  <a:srgbClr val="FFD624"/>
                </a:solidFill>
                <a:latin typeface="Verdana" pitchFamily="34" charset="0"/>
              </a:defRPr>
            </a:lvl7pPr>
            <a:lvl8pPr marL="3429000" indent="-228600" defTabSz="512763" eaLnBrk="0" fontAlgn="base" hangingPunct="0">
              <a:spcBef>
                <a:spcPct val="0"/>
              </a:spcBef>
              <a:spcAft>
                <a:spcPct val="0"/>
              </a:spcAft>
              <a:defRPr sz="8700" b="1">
                <a:solidFill>
                  <a:srgbClr val="FFD624"/>
                </a:solidFill>
                <a:latin typeface="Verdana" pitchFamily="34" charset="0"/>
              </a:defRPr>
            </a:lvl8pPr>
            <a:lvl9pPr marL="3886200" indent="-228600" defTabSz="512763" eaLnBrk="0" fontAlgn="base" hangingPunct="0">
              <a:spcBef>
                <a:spcPct val="0"/>
              </a:spcBef>
              <a:spcAft>
                <a:spcPct val="0"/>
              </a:spcAft>
              <a:defRPr sz="8700" b="1">
                <a:solidFill>
                  <a:srgbClr val="FFD624"/>
                </a:solidFill>
                <a:latin typeface="Verdana" pitchFamily="34" charset="0"/>
              </a:defRPr>
            </a:lvl9pPr>
          </a:lstStyle>
          <a:p>
            <a:pPr eaLnBrk="1" hangingPunct="1">
              <a:spcBef>
                <a:spcPct val="50000"/>
              </a:spcBef>
              <a:buClr>
                <a:srgbClr val="333399"/>
              </a:buClr>
              <a:buFont typeface="Wingdings" pitchFamily="2" charset="2"/>
              <a:buChar char="Ø"/>
              <a:defRPr/>
            </a:pPr>
            <a:r>
              <a:rPr lang="en-GB" altLang="en-US" sz="2100" dirty="0" smtClean="0">
                <a:solidFill>
                  <a:srgbClr val="006600"/>
                </a:solidFill>
              </a:rPr>
              <a:t>Who and when? </a:t>
            </a:r>
            <a:endParaRPr lang="en-GB" altLang="en-US" sz="2100" dirty="0">
              <a:solidFill>
                <a:srgbClr val="006600"/>
              </a:solidFill>
            </a:endParaRPr>
          </a:p>
          <a:p>
            <a:pPr marL="704601" indent="-342779" eaLnBrk="1" hangingPunct="1">
              <a:lnSpc>
                <a:spcPct val="80000"/>
              </a:lnSpc>
              <a:spcBef>
                <a:spcPts val="1800"/>
              </a:spcBef>
              <a:buClr>
                <a:srgbClr val="006600"/>
              </a:buClr>
              <a:buFont typeface="Wingdings" panose="05000000000000000000" pitchFamily="2" charset="2"/>
              <a:buChar char="ü"/>
              <a:defRPr/>
            </a:pPr>
            <a:r>
              <a:rPr lang="en-US" sz="2200" b="0" dirty="0" smtClean="0">
                <a:solidFill>
                  <a:srgbClr val="0000CC"/>
                </a:solidFill>
                <a:latin typeface="Calibri" pitchFamily="34" charset="0"/>
              </a:rPr>
              <a:t>Beneficiaries </a:t>
            </a:r>
            <a:r>
              <a:rPr lang="en-US" sz="2200" b="0" dirty="0">
                <a:solidFill>
                  <a:srgbClr val="0000CC"/>
                </a:solidFill>
                <a:latin typeface="Calibri" pitchFamily="34" charset="0"/>
              </a:rPr>
              <a:t>encountering difficulties in obtaining the monthly signature of their timesheet or if electronic signature is not </a:t>
            </a:r>
            <a:r>
              <a:rPr lang="en-US" sz="2200" b="0" dirty="0" smtClean="0">
                <a:solidFill>
                  <a:srgbClr val="0000CC"/>
                </a:solidFill>
                <a:latin typeface="Calibri" pitchFamily="34" charset="0"/>
              </a:rPr>
              <a:t>possible</a:t>
            </a:r>
            <a:endParaRPr lang="en-US" sz="2200" b="0" dirty="0">
              <a:solidFill>
                <a:srgbClr val="0000CC"/>
              </a:solidFill>
              <a:latin typeface="Calibri" pitchFamily="34" charset="0"/>
            </a:endParaRPr>
          </a:p>
          <a:p>
            <a:pPr eaLnBrk="1" hangingPunct="1">
              <a:lnSpc>
                <a:spcPct val="80000"/>
              </a:lnSpc>
              <a:spcBef>
                <a:spcPct val="50000"/>
              </a:spcBef>
              <a:buClr>
                <a:srgbClr val="333399"/>
              </a:buClr>
              <a:buFont typeface="Wingdings" pitchFamily="2" charset="2"/>
              <a:buChar char="Ø"/>
              <a:tabLst>
                <a:tab pos="357188" algn="l"/>
              </a:tabLst>
              <a:defRPr/>
            </a:pPr>
            <a:r>
              <a:rPr lang="en-GB" altLang="en-US" sz="2100" dirty="0" smtClean="0">
                <a:solidFill>
                  <a:srgbClr val="006600"/>
                </a:solidFill>
              </a:rPr>
              <a:t>How</a:t>
            </a:r>
            <a:r>
              <a:rPr lang="en-GB" altLang="en-US" sz="2100" dirty="0">
                <a:solidFill>
                  <a:srgbClr val="006600"/>
                </a:solidFill>
              </a:rPr>
              <a:t>:</a:t>
            </a:r>
          </a:p>
          <a:p>
            <a:pPr marL="744538" lvl="1" indent="-357188" eaLnBrk="1" hangingPunct="1">
              <a:lnSpc>
                <a:spcPct val="80000"/>
              </a:lnSpc>
              <a:spcBef>
                <a:spcPts val="1800"/>
              </a:spcBef>
              <a:buClr>
                <a:srgbClr val="006600"/>
              </a:buClr>
              <a:buFont typeface="Wingdings" panose="05000000000000000000" pitchFamily="2" charset="2"/>
              <a:buChar char="ü"/>
              <a:tabLst>
                <a:tab pos="357188" algn="l"/>
              </a:tabLst>
              <a:defRPr/>
            </a:pPr>
            <a:r>
              <a:rPr lang="en-US" sz="2200" b="0" dirty="0" smtClean="0">
                <a:solidFill>
                  <a:srgbClr val="0000CC"/>
                </a:solidFill>
                <a:latin typeface="Calibri" pitchFamily="34" charset="0"/>
              </a:rPr>
              <a:t>Two options are possible:</a:t>
            </a:r>
          </a:p>
          <a:p>
            <a:pPr marL="387350" lvl="1" indent="0" eaLnBrk="1" hangingPunct="1">
              <a:lnSpc>
                <a:spcPct val="80000"/>
              </a:lnSpc>
              <a:spcBef>
                <a:spcPts val="1800"/>
              </a:spcBef>
              <a:buClr>
                <a:srgbClr val="006600"/>
              </a:buClr>
              <a:tabLst>
                <a:tab pos="357188" algn="l"/>
              </a:tabLst>
              <a:defRPr/>
            </a:pPr>
            <a:endParaRPr lang="en-US" sz="2200" b="0" dirty="0" smtClean="0">
              <a:solidFill>
                <a:srgbClr val="0000CC"/>
              </a:solidFill>
              <a:latin typeface="Calibri" pitchFamily="34" charset="0"/>
            </a:endParaRPr>
          </a:p>
          <a:p>
            <a:pPr marL="1244600" lvl="2" indent="-457200">
              <a:buFont typeface="Wingdings" panose="05000000000000000000" pitchFamily="2" charset="2"/>
              <a:buChar char="Ø"/>
              <a:defRPr/>
            </a:pPr>
            <a:r>
              <a:rPr lang="en-US" sz="2200" b="0" dirty="0">
                <a:solidFill>
                  <a:srgbClr val="0000CC"/>
                </a:solidFill>
                <a:latin typeface="Calibri" pitchFamily="34" charset="0"/>
              </a:rPr>
              <a:t>The signature of the timesheets can be delayed until the confinement is lifted, </a:t>
            </a:r>
            <a:r>
              <a:rPr lang="en-US" sz="2200" b="0" dirty="0" smtClean="0">
                <a:solidFill>
                  <a:srgbClr val="0000CC"/>
                </a:solidFill>
                <a:latin typeface="Calibri" pitchFamily="34" charset="0"/>
              </a:rPr>
              <a:t>or</a:t>
            </a:r>
          </a:p>
          <a:p>
            <a:pPr marL="787400" lvl="2" indent="0">
              <a:defRPr/>
            </a:pPr>
            <a:endParaRPr lang="en-US" sz="2200" b="0" dirty="0">
              <a:solidFill>
                <a:srgbClr val="0000CC"/>
              </a:solidFill>
              <a:latin typeface="Calibri" pitchFamily="34" charset="0"/>
            </a:endParaRPr>
          </a:p>
          <a:p>
            <a:pPr marL="1244600" lvl="2" indent="-457200">
              <a:buFont typeface="Wingdings" panose="05000000000000000000" pitchFamily="2" charset="2"/>
              <a:buChar char="Ø"/>
              <a:defRPr/>
            </a:pPr>
            <a:r>
              <a:rPr lang="en-US" sz="2200" b="0" dirty="0">
                <a:solidFill>
                  <a:srgbClr val="0000CC"/>
                </a:solidFill>
                <a:latin typeface="Calibri" pitchFamily="34" charset="0"/>
              </a:rPr>
              <a:t>An electronic version of the timesheet (scan or photo) can be sent by e-mail to the supervisor who approves it by replying by e-mail to the </a:t>
            </a:r>
            <a:r>
              <a:rPr lang="en-US" sz="2200" b="0" dirty="0" smtClean="0">
                <a:solidFill>
                  <a:srgbClr val="0000CC"/>
                </a:solidFill>
                <a:latin typeface="Calibri" pitchFamily="34" charset="0"/>
              </a:rPr>
              <a:t>person.</a:t>
            </a:r>
          </a:p>
          <a:p>
            <a:pPr marL="787400" lvl="2" indent="0">
              <a:defRPr/>
            </a:pPr>
            <a:r>
              <a:rPr lang="en-US" sz="2200" b="0" dirty="0">
                <a:solidFill>
                  <a:srgbClr val="0000CC"/>
                </a:solidFill>
                <a:latin typeface="Calibri" pitchFamily="34" charset="0"/>
              </a:rPr>
              <a:t>	</a:t>
            </a:r>
            <a:r>
              <a:rPr lang="en-US" sz="2200" b="0" dirty="0" smtClean="0">
                <a:solidFill>
                  <a:srgbClr val="0000CC"/>
                </a:solidFill>
                <a:latin typeface="Calibri" pitchFamily="34" charset="0"/>
              </a:rPr>
              <a:t>	</a:t>
            </a:r>
          </a:p>
          <a:p>
            <a:pPr marL="1252538" lvl="2" indent="0">
              <a:defRPr/>
            </a:pPr>
            <a:r>
              <a:rPr lang="en-US" sz="2200" b="0" dirty="0">
                <a:solidFill>
                  <a:srgbClr val="0000CC"/>
                </a:solidFill>
                <a:latin typeface="Calibri" pitchFamily="34" charset="0"/>
              </a:rPr>
              <a:t>	</a:t>
            </a:r>
            <a:r>
              <a:rPr lang="en-US" sz="2200" b="0" dirty="0" smtClean="0">
                <a:solidFill>
                  <a:srgbClr val="0000CC"/>
                </a:solidFill>
                <a:latin typeface="Calibri" pitchFamily="34" charset="0"/>
              </a:rPr>
              <a:t>Beneficiaries </a:t>
            </a:r>
            <a:r>
              <a:rPr lang="en-US" sz="2200" b="0" dirty="0">
                <a:solidFill>
                  <a:srgbClr val="0000CC"/>
                </a:solidFill>
                <a:latin typeface="Calibri" pitchFamily="34" charset="0"/>
              </a:rPr>
              <a:t>must keep the original timesheet with the signature of the </a:t>
            </a:r>
            <a:r>
              <a:rPr lang="en-US" sz="2200" b="0" dirty="0" smtClean="0">
                <a:solidFill>
                  <a:srgbClr val="0000CC"/>
                </a:solidFill>
                <a:latin typeface="Calibri" pitchFamily="34" charset="0"/>
              </a:rPr>
              <a:t>		person </a:t>
            </a:r>
            <a:r>
              <a:rPr lang="en-US" sz="2200" b="0" dirty="0">
                <a:solidFill>
                  <a:srgbClr val="0000CC"/>
                </a:solidFill>
                <a:latin typeface="Calibri" pitchFamily="34" charset="0"/>
              </a:rPr>
              <a:t>plus the acceptance e-mail of the supervisor.</a:t>
            </a:r>
          </a:p>
          <a:p>
            <a:pPr marL="1144588" lvl="2" indent="-357188" eaLnBrk="1" hangingPunct="1">
              <a:lnSpc>
                <a:spcPct val="80000"/>
              </a:lnSpc>
              <a:spcBef>
                <a:spcPts val="1800"/>
              </a:spcBef>
              <a:buClr>
                <a:srgbClr val="006600"/>
              </a:buClr>
              <a:buFont typeface="Wingdings" panose="05000000000000000000" pitchFamily="2" charset="2"/>
              <a:buChar char="ü"/>
              <a:tabLst>
                <a:tab pos="357188" algn="l"/>
              </a:tabLst>
              <a:defRPr/>
            </a:pPr>
            <a:endParaRPr lang="en-US" sz="2200" b="0" dirty="0" smtClean="0">
              <a:solidFill>
                <a:srgbClr val="0000CC"/>
              </a:solidFill>
              <a:latin typeface="Calibri" pitchFamily="34" charset="0"/>
            </a:endParaRPr>
          </a:p>
        </p:txBody>
      </p:sp>
      <p:sp>
        <p:nvSpPr>
          <p:cNvPr id="26627" name="Rectangle 4"/>
          <p:cNvSpPr txBox="1">
            <a:spLocks noChangeArrowheads="1"/>
          </p:cNvSpPr>
          <p:nvPr/>
        </p:nvSpPr>
        <p:spPr bwMode="auto">
          <a:xfrm>
            <a:off x="-11113" y="-1588"/>
            <a:ext cx="10715626" cy="828676"/>
          </a:xfrm>
          <a:prstGeom prst="rect">
            <a:avLst/>
          </a:prstGeom>
          <a:solidFill>
            <a:srgbClr val="02539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4105" tIns="52052" rIns="104105" bIns="52052" anchor="ctr"/>
          <a:lstStyle>
            <a:lvl1pPr marL="409575" indent="36513" defTabSz="512763">
              <a:spcBef>
                <a:spcPct val="20000"/>
              </a:spcBef>
              <a:buClr>
                <a:schemeClr val="bg1"/>
              </a:buClr>
              <a:buChar char="•"/>
              <a:defRPr sz="2700" i="1">
                <a:solidFill>
                  <a:srgbClr val="0F5494"/>
                </a:solidFill>
                <a:latin typeface="Verdana" panose="020B0604030504040204" pitchFamily="34" charset="0"/>
              </a:defRPr>
            </a:lvl1pPr>
            <a:lvl2pPr marL="742950" indent="-285750" defTabSz="512763">
              <a:spcBef>
                <a:spcPct val="20000"/>
              </a:spcBef>
              <a:buClr>
                <a:srgbClr val="009FBA"/>
              </a:buClr>
              <a:buChar char="•"/>
              <a:defRPr sz="2300" b="1">
                <a:solidFill>
                  <a:srgbClr val="0F5494"/>
                </a:solidFill>
                <a:latin typeface="Verdana" panose="020B0604030504040204" pitchFamily="34" charset="0"/>
              </a:defRPr>
            </a:lvl2pPr>
            <a:lvl3pPr marL="1143000" indent="-228600" defTabSz="512763">
              <a:spcBef>
                <a:spcPct val="20000"/>
              </a:spcBef>
              <a:buChar char="•"/>
              <a:defRPr sz="1600">
                <a:solidFill>
                  <a:srgbClr val="0F5494"/>
                </a:solidFill>
                <a:latin typeface="Verdana" panose="020B0604030504040204" pitchFamily="34" charset="0"/>
              </a:defRPr>
            </a:lvl3pPr>
            <a:lvl4pPr marL="1600200" indent="-228600" defTabSz="512763">
              <a:spcBef>
                <a:spcPct val="20000"/>
              </a:spcBef>
              <a:buChar char="–"/>
              <a:defRPr sz="2300">
                <a:solidFill>
                  <a:schemeClr val="tx1"/>
                </a:solidFill>
                <a:latin typeface="Arial" panose="020B0604020202020204" pitchFamily="34" charset="0"/>
              </a:defRPr>
            </a:lvl4pPr>
            <a:lvl5pPr marL="2057400" indent="-228600" defTabSz="512763">
              <a:spcBef>
                <a:spcPct val="20000"/>
              </a:spcBef>
              <a:buChar char="»"/>
              <a:defRPr sz="2300">
                <a:solidFill>
                  <a:schemeClr val="tx1"/>
                </a:solidFill>
                <a:latin typeface="Arial" panose="020B0604020202020204" pitchFamily="34" charset="0"/>
              </a:defRPr>
            </a:lvl5pPr>
            <a:lvl6pPr marL="25146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9pPr>
          </a:lstStyle>
          <a:p>
            <a:pPr>
              <a:spcBef>
                <a:spcPct val="0"/>
              </a:spcBef>
              <a:buClrTx/>
              <a:buFontTx/>
              <a:buNone/>
            </a:pPr>
            <a:r>
              <a:rPr lang="en-GB" altLang="en-US" sz="2600" dirty="0">
                <a:solidFill>
                  <a:srgbClr val="FFE161"/>
                </a:solidFill>
                <a:ea typeface="Verdana" panose="020B0604030504040204" pitchFamily="34" charset="0"/>
                <a:cs typeface="Verdana" panose="020B0604030504040204" pitchFamily="34" charset="0"/>
              </a:rPr>
              <a:t>What flexibility for timesheets if impacted by </a:t>
            </a:r>
            <a:r>
              <a:rPr lang="en-GB" altLang="en-US" sz="2600" dirty="0" smtClean="0">
                <a:solidFill>
                  <a:srgbClr val="FFE161"/>
                </a:solidFill>
                <a:ea typeface="Verdana" panose="020B0604030504040204" pitchFamily="34" charset="0"/>
                <a:cs typeface="Verdana" panose="020B0604030504040204" pitchFamily="34" charset="0"/>
              </a:rPr>
              <a:t>  COVID-19</a:t>
            </a:r>
            <a:r>
              <a:rPr lang="en-GB" altLang="en-US" sz="2600" dirty="0">
                <a:solidFill>
                  <a:srgbClr val="FFE161"/>
                </a:solidFill>
                <a:ea typeface="Verdana" panose="020B0604030504040204" pitchFamily="34" charset="0"/>
                <a:cs typeface="Verdana" panose="020B0604030504040204" pitchFamily="34" charset="0"/>
              </a:rPr>
              <a:t>? </a:t>
            </a:r>
          </a:p>
        </p:txBody>
      </p:sp>
      <p:sp>
        <p:nvSpPr>
          <p:cNvPr id="15" name="Isosceles Triangle 14"/>
          <p:cNvSpPr/>
          <p:nvPr/>
        </p:nvSpPr>
        <p:spPr bwMode="auto">
          <a:xfrm>
            <a:off x="1458268" y="5868863"/>
            <a:ext cx="360040" cy="303388"/>
          </a:xfrm>
          <a:prstGeom prst="triangle">
            <a:avLst>
              <a:gd name="adj" fmla="val 55521"/>
            </a:avLst>
          </a:prstGeom>
          <a:solidFill>
            <a:srgbClr val="F6F000"/>
          </a:solidFill>
          <a:ln w="38100" cap="rnd">
            <a:solidFill>
              <a:schemeClr val="tx1"/>
            </a:solidFill>
            <a:miter lim="800000"/>
          </a:ln>
          <a:effectLst>
            <a:outerShdw blurRad="50800" dist="38100" dir="2700000" algn="tl" rotWithShape="0">
              <a:prstClr val="black">
                <a:alpha val="40000"/>
              </a:prstClr>
            </a:outerShdw>
            <a:softEdge rad="31750"/>
          </a:effectLst>
        </p:spPr>
        <p:style>
          <a:lnRef idx="1">
            <a:schemeClr val="accent1"/>
          </a:lnRef>
          <a:fillRef idx="3">
            <a:schemeClr val="accent1"/>
          </a:fillRef>
          <a:effectRef idx="2">
            <a:schemeClr val="accent1"/>
          </a:effectRef>
          <a:fontRef idx="minor">
            <a:schemeClr val="lt1"/>
          </a:fontRef>
        </p:style>
        <p:txBody>
          <a:bodyPr lIns="91296" tIns="45649" rIns="91296" bIns="45649" anchor="ctr"/>
          <a:lstStyle/>
          <a:p>
            <a:pPr algn="ctr" defTabSz="456312" eaLnBrk="1" fontAlgn="auto" hangingPunct="1">
              <a:spcBef>
                <a:spcPts val="0"/>
              </a:spcBef>
              <a:spcAft>
                <a:spcPts val="0"/>
              </a:spcAft>
              <a:defRPr/>
            </a:pPr>
            <a:r>
              <a:rPr lang="fr-BE" sz="2100" dirty="0">
                <a:solidFill>
                  <a:srgbClr val="502800"/>
                </a:solidFill>
                <a:latin typeface="Georgia" panose="02040502050405020303" pitchFamily="18" charset="0"/>
                <a:sym typeface="Webdings"/>
              </a:rPr>
              <a:t>!</a:t>
            </a:r>
            <a:endParaRPr lang="en-GB" sz="2100" dirty="0">
              <a:solidFill>
                <a:srgbClr val="502800"/>
              </a:solidFill>
              <a:latin typeface="Georgia" panose="02040502050405020303" pitchFamily="18" charset="0"/>
              <a:sym typeface="Webdings"/>
            </a:endParaRPr>
          </a:p>
          <a:p>
            <a:pPr algn="ctr" defTabSz="456312" eaLnBrk="1" fontAlgn="auto" hangingPunct="1">
              <a:spcBef>
                <a:spcPts val="0"/>
              </a:spcBef>
              <a:spcAft>
                <a:spcPts val="0"/>
              </a:spcAft>
              <a:defRPr/>
            </a:pPr>
            <a:endParaRPr lang="en-GB" sz="700" dirty="0">
              <a:solidFill>
                <a:srgbClr val="502800"/>
              </a:solidFill>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esk1"/>
          <p:cNvSpPr>
            <a:spLocks noEditPoints="1" noChangeArrowheads="1"/>
          </p:cNvSpPr>
          <p:nvPr/>
        </p:nvSpPr>
        <p:spPr bwMode="auto">
          <a:xfrm flipV="1">
            <a:off x="387350" y="3592513"/>
            <a:ext cx="1935163" cy="1052512"/>
          </a:xfrm>
          <a:custGeom>
            <a:avLst/>
            <a:gdLst>
              <a:gd name="T0" fmla="*/ 0 w 21600"/>
              <a:gd name="T1" fmla="*/ 0 h 21600"/>
              <a:gd name="T2" fmla="*/ 2147483646 w 21600"/>
              <a:gd name="T3" fmla="*/ 0 h 21600"/>
              <a:gd name="T4" fmla="*/ 2147483646 w 21600"/>
              <a:gd name="T5" fmla="*/ 2147483646 h 21600"/>
              <a:gd name="T6" fmla="*/ 0 w 21600"/>
              <a:gd name="T7" fmla="*/ 2147483646 h 21600"/>
              <a:gd name="T8" fmla="*/ 2147483646 w 21600"/>
              <a:gd name="T9" fmla="*/ 0 h 21600"/>
              <a:gd name="T10" fmla="*/ 2147483646 w 21600"/>
              <a:gd name="T11" fmla="*/ 2147483646 h 21600"/>
              <a:gd name="T12" fmla="*/ 2147483646 w 21600"/>
              <a:gd name="T13" fmla="*/ 2147483646 h 21600"/>
              <a:gd name="T14" fmla="*/ 0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1000 w 21600"/>
              <a:gd name="T25" fmla="*/ 1000 h 21600"/>
              <a:gd name="T26" fmla="*/ 20600 w 21600"/>
              <a:gd name="T27" fmla="*/ 20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0"/>
                </a:moveTo>
                <a:lnTo>
                  <a:pt x="21600" y="0"/>
                </a:lnTo>
                <a:lnTo>
                  <a:pt x="21600" y="21600"/>
                </a:lnTo>
                <a:lnTo>
                  <a:pt x="0" y="21600"/>
                </a:lnTo>
                <a:lnTo>
                  <a:pt x="0" y="0"/>
                </a:lnTo>
                <a:close/>
              </a:path>
            </a:pathLst>
          </a:custGeom>
          <a:solidFill>
            <a:srgbClr val="FEE9C2"/>
          </a:solidFill>
          <a:ln w="9525">
            <a:solidFill>
              <a:srgbClr val="000000"/>
            </a:solidFill>
            <a:miter lim="800000"/>
            <a:headEnd/>
            <a:tailEnd/>
          </a:ln>
          <a:effectLst>
            <a:outerShdw dist="107763" dir="2700000" algn="ctr" rotWithShape="0">
              <a:srgbClr val="808080"/>
            </a:outerShdw>
          </a:effectLst>
        </p:spPr>
        <p:txBody>
          <a:bodyPr lIns="91152" tIns="45577" rIns="91152" bIns="45577"/>
          <a:lstStyle/>
          <a:p>
            <a:endParaRPr lang="en-GB"/>
          </a:p>
        </p:txBody>
      </p:sp>
      <p:sp>
        <p:nvSpPr>
          <p:cNvPr id="12" name="TextBox 11"/>
          <p:cNvSpPr txBox="1"/>
          <p:nvPr/>
        </p:nvSpPr>
        <p:spPr>
          <a:xfrm>
            <a:off x="387350" y="3592513"/>
            <a:ext cx="9639300" cy="3354387"/>
          </a:xfrm>
          <a:prstGeom prst="rect">
            <a:avLst/>
          </a:prstGeom>
          <a:noFill/>
          <a:ln cap="sq" cmpd="thickThin">
            <a:solidFill>
              <a:srgbClr val="000000"/>
            </a:solidFill>
          </a:ln>
        </p:spPr>
        <p:txBody>
          <a:bodyPr lIns="91152" tIns="45577" rIns="91152" bIns="45577">
            <a:spAutoFit/>
          </a:bodyPr>
          <a:lstStyle/>
          <a:p>
            <a:pPr defTabSz="360801" eaLnBrk="1" hangingPunct="1">
              <a:defRPr/>
            </a:pPr>
            <a:r>
              <a:rPr lang="en-GB" sz="2100" dirty="0">
                <a:solidFill>
                  <a:srgbClr val="0000EE"/>
                </a:solidFill>
              </a:rPr>
              <a:t>	</a:t>
            </a:r>
          </a:p>
          <a:p>
            <a:pPr marL="2236024" indent="-2236024" defTabSz="360801" eaLnBrk="1" hangingPunct="1">
              <a:defRPr/>
            </a:pPr>
            <a:r>
              <a:rPr lang="en-GB" sz="2100" dirty="0">
                <a:solidFill>
                  <a:srgbClr val="0000EE"/>
                </a:solidFill>
              </a:rPr>
              <a:t>  Start Date:  </a:t>
            </a:r>
            <a:r>
              <a:rPr lang="en-GB" sz="2100" b="0" dirty="0">
                <a:solidFill>
                  <a:srgbClr val="0000EE"/>
                </a:solidFill>
              </a:rPr>
              <a:t>Can be </a:t>
            </a:r>
            <a:r>
              <a:rPr lang="en-GB" sz="2100" dirty="0">
                <a:solidFill>
                  <a:srgbClr val="0000EE"/>
                </a:solidFill>
              </a:rPr>
              <a:t>postponed</a:t>
            </a:r>
            <a:endParaRPr lang="en-GB" sz="2100" u="sng" dirty="0">
              <a:solidFill>
                <a:srgbClr val="0000EE"/>
              </a:solidFill>
            </a:endParaRPr>
          </a:p>
          <a:p>
            <a:pPr eaLnBrk="1" hangingPunct="1">
              <a:defRPr/>
            </a:pPr>
            <a:endParaRPr lang="en-GB" sz="2100" dirty="0">
              <a:solidFill>
                <a:srgbClr val="0000EE"/>
              </a:solidFill>
            </a:endParaRPr>
          </a:p>
          <a:p>
            <a:pPr marL="360801" indent="-360801" eaLnBrk="1" hangingPunct="1">
              <a:spcBef>
                <a:spcPts val="1200"/>
              </a:spcBef>
              <a:buFont typeface="Wingdings" pitchFamily="2" charset="2"/>
              <a:buChar char="ð"/>
              <a:defRPr/>
            </a:pPr>
            <a:r>
              <a:rPr lang="en-GB" sz="2100" dirty="0">
                <a:solidFill>
                  <a:srgbClr val="640000"/>
                </a:solidFill>
                <a:sym typeface="Wingdings"/>
              </a:rPr>
              <a:t>For GAs about to be signed:</a:t>
            </a:r>
            <a:r>
              <a:rPr lang="en-GB" sz="2100" dirty="0">
                <a:solidFill>
                  <a:srgbClr val="0000EE"/>
                </a:solidFill>
                <a:sym typeface="Wingdings"/>
              </a:rPr>
              <a:t> indicate new date in GAP</a:t>
            </a:r>
          </a:p>
          <a:p>
            <a:pPr marL="360801" indent="-360801" eaLnBrk="1" hangingPunct="1">
              <a:spcBef>
                <a:spcPts val="1800"/>
              </a:spcBef>
              <a:buFont typeface="Wingdings" pitchFamily="2" charset="2"/>
              <a:buChar char="ð"/>
              <a:defRPr/>
            </a:pPr>
            <a:r>
              <a:rPr lang="en-GB" sz="2100" dirty="0">
                <a:solidFill>
                  <a:srgbClr val="640000"/>
                </a:solidFill>
                <a:sym typeface="Wingdings"/>
              </a:rPr>
              <a:t>For GAs already signed: </a:t>
            </a:r>
            <a:r>
              <a:rPr lang="en-GB" sz="2100" dirty="0">
                <a:solidFill>
                  <a:srgbClr val="0000EE"/>
                </a:solidFill>
                <a:sym typeface="Wingdings"/>
              </a:rPr>
              <a:t>via an amendment </a:t>
            </a:r>
          </a:p>
          <a:p>
            <a:pPr marL="795481" lvl="1" indent="-342900" eaLnBrk="1" hangingPunct="1">
              <a:spcBef>
                <a:spcPts val="1800"/>
              </a:spcBef>
              <a:buFont typeface="Wingdings" panose="05000000000000000000" pitchFamily="2" charset="2"/>
              <a:buChar char="Ä"/>
              <a:defRPr/>
            </a:pPr>
            <a:r>
              <a:rPr lang="en-GB" sz="2100" b="0" dirty="0">
                <a:solidFill>
                  <a:srgbClr val="0000EE"/>
                </a:solidFill>
                <a:sym typeface="Wingdings"/>
              </a:rPr>
              <a:t>Only if start date in the future (no work has started yet)</a:t>
            </a:r>
          </a:p>
          <a:p>
            <a:pPr marL="795481" lvl="1" indent="-342900" eaLnBrk="1" hangingPunct="1">
              <a:spcBef>
                <a:spcPts val="1800"/>
              </a:spcBef>
              <a:buFont typeface="Wingdings" panose="05000000000000000000" pitchFamily="2" charset="2"/>
              <a:buChar char="Ä"/>
              <a:defRPr/>
            </a:pPr>
            <a:r>
              <a:rPr lang="en-GB" sz="2100" dirty="0">
                <a:solidFill>
                  <a:srgbClr val="0000EE"/>
                </a:solidFill>
                <a:sym typeface="Wingdings"/>
              </a:rPr>
              <a:t>How: </a:t>
            </a:r>
            <a:r>
              <a:rPr lang="en-GB" sz="2100" b="0" dirty="0">
                <a:solidFill>
                  <a:srgbClr val="0000EE"/>
                </a:solidFill>
                <a:sym typeface="Wingdings"/>
              </a:rPr>
              <a:t>Set a fixed date later in the future</a:t>
            </a:r>
          </a:p>
          <a:p>
            <a:pPr marL="452581" lvl="1" indent="0" eaLnBrk="1" hangingPunct="1">
              <a:spcBef>
                <a:spcPts val="0"/>
              </a:spcBef>
              <a:defRPr/>
            </a:pPr>
            <a:endParaRPr lang="en-GB" sz="1000" b="0" dirty="0">
              <a:solidFill>
                <a:srgbClr val="0000EE"/>
              </a:solidFill>
              <a:sym typeface="Wingdings"/>
            </a:endParaRPr>
          </a:p>
        </p:txBody>
      </p:sp>
      <p:sp>
        <p:nvSpPr>
          <p:cNvPr id="27652" name="Rectangle 4"/>
          <p:cNvSpPr txBox="1">
            <a:spLocks noChangeArrowheads="1"/>
          </p:cNvSpPr>
          <p:nvPr/>
        </p:nvSpPr>
        <p:spPr bwMode="auto">
          <a:xfrm>
            <a:off x="-11113" y="-1588"/>
            <a:ext cx="10715626" cy="828676"/>
          </a:xfrm>
          <a:prstGeom prst="rect">
            <a:avLst/>
          </a:prstGeom>
          <a:solidFill>
            <a:srgbClr val="02539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3849" tIns="51925" rIns="103849" bIns="51925" anchor="ctr"/>
          <a:lstStyle>
            <a:lvl1pPr marL="409575" indent="36513" defTabSz="512763">
              <a:spcBef>
                <a:spcPct val="20000"/>
              </a:spcBef>
              <a:buClr>
                <a:schemeClr val="bg1"/>
              </a:buClr>
              <a:buChar char="•"/>
              <a:defRPr sz="2700" i="1">
                <a:solidFill>
                  <a:srgbClr val="0F5494"/>
                </a:solidFill>
                <a:latin typeface="Verdana" panose="020B0604030504040204" pitchFamily="34" charset="0"/>
              </a:defRPr>
            </a:lvl1pPr>
            <a:lvl2pPr marL="742950" indent="-285750" defTabSz="512763">
              <a:spcBef>
                <a:spcPct val="20000"/>
              </a:spcBef>
              <a:buClr>
                <a:srgbClr val="009FBA"/>
              </a:buClr>
              <a:buChar char="•"/>
              <a:defRPr sz="2300" b="1">
                <a:solidFill>
                  <a:srgbClr val="0F5494"/>
                </a:solidFill>
                <a:latin typeface="Verdana" panose="020B0604030504040204" pitchFamily="34" charset="0"/>
              </a:defRPr>
            </a:lvl2pPr>
            <a:lvl3pPr marL="1143000" indent="-228600" defTabSz="512763">
              <a:spcBef>
                <a:spcPct val="20000"/>
              </a:spcBef>
              <a:buChar char="•"/>
              <a:defRPr sz="1600">
                <a:solidFill>
                  <a:srgbClr val="0F5494"/>
                </a:solidFill>
                <a:latin typeface="Verdana" panose="020B0604030504040204" pitchFamily="34" charset="0"/>
              </a:defRPr>
            </a:lvl3pPr>
            <a:lvl4pPr marL="1600200" indent="-228600" defTabSz="512763">
              <a:spcBef>
                <a:spcPct val="20000"/>
              </a:spcBef>
              <a:buChar char="–"/>
              <a:defRPr sz="2300">
                <a:solidFill>
                  <a:schemeClr val="tx1"/>
                </a:solidFill>
                <a:latin typeface="Arial" panose="020B0604020202020204" pitchFamily="34" charset="0"/>
              </a:defRPr>
            </a:lvl4pPr>
            <a:lvl5pPr marL="2057400" indent="-228600" defTabSz="512763">
              <a:spcBef>
                <a:spcPct val="20000"/>
              </a:spcBef>
              <a:buChar char="»"/>
              <a:defRPr sz="2300">
                <a:solidFill>
                  <a:schemeClr val="tx1"/>
                </a:solidFill>
                <a:latin typeface="Arial" panose="020B0604020202020204" pitchFamily="34" charset="0"/>
              </a:defRPr>
            </a:lvl5pPr>
            <a:lvl6pPr marL="25146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9pPr>
          </a:lstStyle>
          <a:p>
            <a:pPr>
              <a:spcBef>
                <a:spcPct val="0"/>
              </a:spcBef>
              <a:buClrTx/>
              <a:buFontTx/>
              <a:buNone/>
            </a:pPr>
            <a:r>
              <a:rPr lang="en-GB" altLang="en-US" sz="2600" dirty="0">
                <a:solidFill>
                  <a:srgbClr val="FFE161"/>
                </a:solidFill>
                <a:ea typeface="Verdana" panose="020B0604030504040204" pitchFamily="34" charset="0"/>
                <a:cs typeface="Verdana" panose="020B0604030504040204" pitchFamily="34" charset="0"/>
              </a:rPr>
              <a:t>Impact of COVID-19 on action duration and start date of the action</a:t>
            </a:r>
          </a:p>
        </p:txBody>
      </p:sp>
      <p:sp>
        <p:nvSpPr>
          <p:cNvPr id="27653" name="desk1"/>
          <p:cNvSpPr>
            <a:spLocks noEditPoints="1" noChangeArrowheads="1"/>
          </p:cNvSpPr>
          <p:nvPr/>
        </p:nvSpPr>
        <p:spPr bwMode="auto">
          <a:xfrm>
            <a:off x="368300" y="925513"/>
            <a:ext cx="1728788" cy="790575"/>
          </a:xfrm>
          <a:custGeom>
            <a:avLst/>
            <a:gdLst>
              <a:gd name="T0" fmla="*/ 0 w 21600"/>
              <a:gd name="T1" fmla="*/ 0 h 21600"/>
              <a:gd name="T2" fmla="*/ 2147483646 w 21600"/>
              <a:gd name="T3" fmla="*/ 0 h 21600"/>
              <a:gd name="T4" fmla="*/ 2147483646 w 21600"/>
              <a:gd name="T5" fmla="*/ 2147483646 h 21600"/>
              <a:gd name="T6" fmla="*/ 0 w 21600"/>
              <a:gd name="T7" fmla="*/ 2147483646 h 21600"/>
              <a:gd name="T8" fmla="*/ 2147483646 w 21600"/>
              <a:gd name="T9" fmla="*/ 0 h 21600"/>
              <a:gd name="T10" fmla="*/ 2147483646 w 21600"/>
              <a:gd name="T11" fmla="*/ 2147483646 h 21600"/>
              <a:gd name="T12" fmla="*/ 2147483646 w 21600"/>
              <a:gd name="T13" fmla="*/ 2147483646 h 21600"/>
              <a:gd name="T14" fmla="*/ 0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1000 w 21600"/>
              <a:gd name="T25" fmla="*/ 1000 h 21600"/>
              <a:gd name="T26" fmla="*/ 20600 w 21600"/>
              <a:gd name="T27" fmla="*/ 206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0"/>
                </a:moveTo>
                <a:lnTo>
                  <a:pt x="21600" y="0"/>
                </a:lnTo>
                <a:lnTo>
                  <a:pt x="21600" y="21600"/>
                </a:lnTo>
                <a:lnTo>
                  <a:pt x="0" y="21600"/>
                </a:lnTo>
                <a:lnTo>
                  <a:pt x="0" y="0"/>
                </a:lnTo>
                <a:close/>
              </a:path>
            </a:pathLst>
          </a:custGeom>
          <a:solidFill>
            <a:srgbClr val="FEE9C2"/>
          </a:solidFill>
          <a:ln w="9525">
            <a:solidFill>
              <a:srgbClr val="000000"/>
            </a:solidFill>
            <a:miter lim="800000"/>
            <a:headEnd/>
            <a:tailEnd/>
          </a:ln>
          <a:effectLst>
            <a:outerShdw dist="107763" dir="2700000" algn="ctr" rotWithShape="0">
              <a:srgbClr val="808080"/>
            </a:outerShdw>
          </a:effectLst>
        </p:spPr>
        <p:txBody>
          <a:bodyPr lIns="91152" tIns="45577" rIns="91152" bIns="45577"/>
          <a:lstStyle/>
          <a:p>
            <a:endParaRPr lang="en-GB"/>
          </a:p>
        </p:txBody>
      </p:sp>
      <p:sp>
        <p:nvSpPr>
          <p:cNvPr id="34822" name="TextBox 5"/>
          <p:cNvSpPr txBox="1">
            <a:spLocks noChangeArrowheads="1"/>
          </p:cNvSpPr>
          <p:nvPr/>
        </p:nvSpPr>
        <p:spPr bwMode="auto">
          <a:xfrm>
            <a:off x="387350" y="931863"/>
            <a:ext cx="9639300" cy="2678112"/>
          </a:xfrm>
          <a:prstGeom prst="rect">
            <a:avLst/>
          </a:prstGeom>
          <a:noFill/>
          <a:ln w="9525" cap="sq" cmpd="thickTh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1152" tIns="45577" rIns="91152" bIns="45577">
            <a:spAutoFit/>
          </a:bodyPr>
          <a:lstStyle>
            <a:lvl1pPr eaLnBrk="0" hangingPunct="0">
              <a:spcBef>
                <a:spcPct val="20000"/>
              </a:spcBef>
              <a:buClr>
                <a:schemeClr val="bg1"/>
              </a:buClr>
              <a:buChar char="•"/>
              <a:defRPr sz="2700" i="1">
                <a:solidFill>
                  <a:srgbClr val="0F5494"/>
                </a:solidFill>
                <a:latin typeface="Verdana" panose="020B0604030504040204" pitchFamily="34" charset="0"/>
              </a:defRPr>
            </a:lvl1pPr>
            <a:lvl2pPr marL="742950" indent="-285750" eaLnBrk="0" hangingPunct="0">
              <a:spcBef>
                <a:spcPct val="20000"/>
              </a:spcBef>
              <a:buClr>
                <a:srgbClr val="009FBA"/>
              </a:buClr>
              <a:buChar char="•"/>
              <a:defRPr sz="2300" b="1">
                <a:solidFill>
                  <a:srgbClr val="0F5494"/>
                </a:solidFill>
                <a:latin typeface="Verdana" panose="020B0604030504040204" pitchFamily="34" charset="0"/>
              </a:defRPr>
            </a:lvl2pPr>
            <a:lvl3pPr marL="1143000" indent="-228600" eaLnBrk="0" hangingPunct="0">
              <a:spcBef>
                <a:spcPct val="20000"/>
              </a:spcBef>
              <a:buChar char="•"/>
              <a:defRPr sz="1600">
                <a:solidFill>
                  <a:srgbClr val="0F5494"/>
                </a:solidFill>
                <a:latin typeface="Verdana" panose="020B0604030504040204" pitchFamily="34" charset="0"/>
              </a:defRPr>
            </a:lvl3pPr>
            <a:lvl4pPr marL="1600200" indent="-228600" eaLnBrk="0" hangingPunct="0">
              <a:spcBef>
                <a:spcPct val="20000"/>
              </a:spcBef>
              <a:buChar char="–"/>
              <a:defRPr sz="2300">
                <a:solidFill>
                  <a:schemeClr val="tx1"/>
                </a:solidFill>
                <a:latin typeface="Arial" panose="020B0604020202020204" pitchFamily="34" charset="0"/>
              </a:defRPr>
            </a:lvl4pPr>
            <a:lvl5pPr marL="2057400" indent="-228600" eaLnBrk="0" hangingPunct="0">
              <a:spcBef>
                <a:spcPct val="20000"/>
              </a:spcBef>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300">
                <a:solidFill>
                  <a:schemeClr val="tx1"/>
                </a:solidFill>
                <a:latin typeface="Arial" panose="020B0604020202020204" pitchFamily="34" charset="0"/>
              </a:defRPr>
            </a:lvl9pPr>
          </a:lstStyle>
          <a:p>
            <a:pPr eaLnBrk="1" hangingPunct="1">
              <a:spcBef>
                <a:spcPct val="0"/>
              </a:spcBef>
              <a:buClrTx/>
              <a:buFontTx/>
              <a:buNone/>
              <a:defRPr/>
            </a:pPr>
            <a:r>
              <a:rPr lang="en-GB" altLang="en-US" sz="2100" i="0" dirty="0" smtClean="0">
                <a:solidFill>
                  <a:srgbClr val="0000EE"/>
                </a:solidFill>
              </a:rPr>
              <a:t>  Duration: 	</a:t>
            </a:r>
            <a:r>
              <a:rPr lang="en-GB" altLang="en-US" sz="2100" b="0" i="0" dirty="0" smtClean="0">
                <a:solidFill>
                  <a:srgbClr val="0000EE"/>
                </a:solidFill>
              </a:rPr>
              <a:t>Can be </a:t>
            </a:r>
            <a:r>
              <a:rPr lang="en-GB" altLang="en-US" sz="2100" i="0" dirty="0" smtClean="0">
                <a:solidFill>
                  <a:srgbClr val="0000EE"/>
                </a:solidFill>
              </a:rPr>
              <a:t>extended:</a:t>
            </a:r>
          </a:p>
          <a:p>
            <a:pPr eaLnBrk="1" hangingPunct="1">
              <a:spcBef>
                <a:spcPct val="0"/>
              </a:spcBef>
              <a:buClrTx/>
              <a:buFontTx/>
              <a:buNone/>
              <a:defRPr/>
            </a:pPr>
            <a:endParaRPr lang="en-US" sz="2100" b="0" i="0" dirty="0" smtClean="0">
              <a:solidFill>
                <a:srgbClr val="0000EE"/>
              </a:solidFill>
            </a:endParaRPr>
          </a:p>
          <a:p>
            <a:pPr eaLnBrk="1" hangingPunct="1">
              <a:spcBef>
                <a:spcPct val="0"/>
              </a:spcBef>
              <a:buClrTx/>
              <a:buFontTx/>
              <a:buNone/>
              <a:defRPr/>
            </a:pPr>
            <a:endParaRPr lang="en-US" sz="2100" b="0" i="0" dirty="0" smtClean="0">
              <a:solidFill>
                <a:srgbClr val="0000EE"/>
              </a:solidFill>
            </a:endParaRPr>
          </a:p>
          <a:p>
            <a:pPr marL="804863" indent="-342900" eaLnBrk="1" hangingPunct="1">
              <a:spcBef>
                <a:spcPct val="0"/>
              </a:spcBef>
              <a:buClrTx/>
              <a:buFont typeface="Wingdings" panose="05000000000000000000" pitchFamily="2" charset="2"/>
              <a:buChar char="Ø"/>
              <a:defRPr/>
            </a:pPr>
            <a:r>
              <a:rPr lang="en-US" sz="2100" b="0" i="0" dirty="0" smtClean="0">
                <a:solidFill>
                  <a:srgbClr val="0000EE"/>
                </a:solidFill>
              </a:rPr>
              <a:t>Requests up to 6 months handled </a:t>
            </a:r>
            <a:r>
              <a:rPr lang="en-US" sz="2100" b="0" i="0" dirty="0" err="1" smtClean="0">
                <a:solidFill>
                  <a:srgbClr val="0000EE"/>
                </a:solidFill>
              </a:rPr>
              <a:t>favourably</a:t>
            </a:r>
            <a:r>
              <a:rPr lang="en-US" sz="2100" b="0" i="0" dirty="0" smtClean="0">
                <a:solidFill>
                  <a:srgbClr val="0000EE"/>
                </a:solidFill>
              </a:rPr>
              <a:t> and in a speedy manner. </a:t>
            </a:r>
          </a:p>
          <a:p>
            <a:pPr marL="461963" eaLnBrk="1" hangingPunct="1">
              <a:spcBef>
                <a:spcPct val="0"/>
              </a:spcBef>
              <a:buClrTx/>
              <a:buFontTx/>
              <a:buNone/>
              <a:defRPr/>
            </a:pPr>
            <a:endParaRPr lang="en-US" sz="2100" b="0" i="0" dirty="0" smtClean="0">
              <a:solidFill>
                <a:srgbClr val="0000EE"/>
              </a:solidFill>
            </a:endParaRPr>
          </a:p>
          <a:p>
            <a:pPr marL="804863" indent="-342900" eaLnBrk="1" hangingPunct="1">
              <a:spcBef>
                <a:spcPct val="0"/>
              </a:spcBef>
              <a:buClrTx/>
              <a:buFont typeface="Wingdings" panose="05000000000000000000" pitchFamily="2" charset="2"/>
              <a:buChar char="Ø"/>
              <a:defRPr/>
            </a:pPr>
            <a:r>
              <a:rPr lang="en-US" sz="2100" b="0" i="0" dirty="0" smtClean="0">
                <a:solidFill>
                  <a:srgbClr val="0000EE"/>
                </a:solidFill>
              </a:rPr>
              <a:t>Request beyond the 6 month based on case-by-case assessment</a:t>
            </a:r>
            <a:r>
              <a:rPr lang="en-IE" altLang="en-US" sz="2100" b="0" i="0" dirty="0" smtClean="0">
                <a:solidFill>
                  <a:srgbClr val="0000EE"/>
                </a:solidFill>
              </a:rPr>
              <a:t>		</a:t>
            </a:r>
            <a:endParaRPr lang="en-GB" altLang="en-US" sz="2100" b="0" i="0" dirty="0" smtClean="0">
              <a:solidFill>
                <a:srgbClr val="0000EE"/>
              </a:solidFill>
            </a:endParaRPr>
          </a:p>
        </p:txBody>
      </p:sp>
      <p:sp>
        <p:nvSpPr>
          <p:cNvPr id="27655" name="Rectangle 19"/>
          <p:cNvSpPr>
            <a:spLocks noChangeArrowheads="1"/>
          </p:cNvSpPr>
          <p:nvPr/>
        </p:nvSpPr>
        <p:spPr bwMode="auto">
          <a:xfrm>
            <a:off x="3471863" y="7202488"/>
            <a:ext cx="3382962"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96" tIns="45649" rIns="91296" bIns="45649">
            <a:spAutoFit/>
          </a:bodyPr>
          <a:lstStyle>
            <a:lvl1pPr>
              <a:spcBef>
                <a:spcPct val="20000"/>
              </a:spcBef>
              <a:buClr>
                <a:schemeClr val="bg1"/>
              </a:buClr>
              <a:buChar char="•"/>
              <a:defRPr sz="2700" i="1">
                <a:solidFill>
                  <a:srgbClr val="0F5494"/>
                </a:solidFill>
                <a:latin typeface="Verdana" panose="020B0604030504040204" pitchFamily="34" charset="0"/>
              </a:defRPr>
            </a:lvl1pPr>
            <a:lvl2pPr marL="742950" indent="-285750">
              <a:spcBef>
                <a:spcPct val="20000"/>
              </a:spcBef>
              <a:buClr>
                <a:srgbClr val="009FBA"/>
              </a:buClr>
              <a:buChar char="•"/>
              <a:defRPr sz="2300" b="1">
                <a:solidFill>
                  <a:srgbClr val="0F5494"/>
                </a:solidFill>
                <a:latin typeface="Verdana" panose="020B0604030504040204" pitchFamily="34" charset="0"/>
              </a:defRPr>
            </a:lvl2pPr>
            <a:lvl3pPr marL="1143000" indent="-228600">
              <a:spcBef>
                <a:spcPct val="20000"/>
              </a:spcBef>
              <a:buChar char="•"/>
              <a:defRPr sz="1600">
                <a:solidFill>
                  <a:srgbClr val="0F5494"/>
                </a:solidFill>
                <a:latin typeface="Verdana" panose="020B0604030504040204" pitchFamily="34" charset="0"/>
              </a:defRPr>
            </a:lvl3pPr>
            <a:lvl4pPr marL="1600200" indent="-228600">
              <a:spcBef>
                <a:spcPct val="20000"/>
              </a:spcBef>
              <a:buChar char="–"/>
              <a:defRPr sz="2300">
                <a:solidFill>
                  <a:schemeClr val="tx1"/>
                </a:solidFill>
                <a:latin typeface="Arial" panose="020B0604020202020204" pitchFamily="34" charset="0"/>
              </a:defRPr>
            </a:lvl4pPr>
            <a:lvl5pPr marL="2057400" indent="-228600">
              <a:spcBef>
                <a:spcPct val="20000"/>
              </a:spcBef>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300">
                <a:solidFill>
                  <a:schemeClr val="tx1"/>
                </a:solidFill>
                <a:latin typeface="Arial" panose="020B0604020202020204" pitchFamily="34" charset="0"/>
              </a:defRPr>
            </a:lvl9pPr>
          </a:lstStyle>
          <a:p>
            <a:pPr algn="ctr" eaLnBrk="1" hangingPunct="1">
              <a:spcBef>
                <a:spcPct val="0"/>
              </a:spcBef>
              <a:buClrTx/>
              <a:buFontTx/>
              <a:buNone/>
            </a:pPr>
            <a:r>
              <a:rPr lang="en-GB" altLang="en-US" sz="1300" b="0" i="0">
                <a:solidFill>
                  <a:srgbClr val="00AEEF"/>
                </a:solidFill>
                <a:latin typeface="Tahoma" panose="020B0604030504040204" pitchFamily="34" charset="0"/>
              </a:rPr>
              <a:t>Disclaimer: Information not legally binding</a:t>
            </a:r>
            <a:endParaRPr lang="en-GB" altLang="en-US" sz="1300" b="0" i="0">
              <a:solidFill>
                <a:srgbClr val="FFD624"/>
              </a:solidFill>
            </a:endParaRPr>
          </a:p>
        </p:txBody>
      </p:sp>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ardrop 15"/>
          <p:cNvSpPr/>
          <p:nvPr/>
        </p:nvSpPr>
        <p:spPr>
          <a:xfrm rot="10800000">
            <a:off x="776288" y="2217738"/>
            <a:ext cx="5983287" cy="593725"/>
          </a:xfrm>
          <a:prstGeom prst="teardrop">
            <a:avLst>
              <a:gd name="adj" fmla="val 136533"/>
            </a:avLst>
          </a:prstGeom>
          <a:solidFill>
            <a:schemeClr val="accent6">
              <a:lumMod val="20000"/>
              <a:lumOff val="80000"/>
              <a:alpha val="18000"/>
            </a:schemeClr>
          </a:solidFill>
          <a:ln>
            <a:noFill/>
          </a:ln>
        </p:spPr>
        <p:style>
          <a:lnRef idx="1">
            <a:schemeClr val="accent1"/>
          </a:lnRef>
          <a:fillRef idx="3">
            <a:schemeClr val="accent1"/>
          </a:fillRef>
          <a:effectRef idx="2">
            <a:schemeClr val="accent1"/>
          </a:effectRef>
          <a:fontRef idx="minor">
            <a:schemeClr val="lt1"/>
          </a:fontRef>
        </p:style>
        <p:txBody>
          <a:bodyPr lIns="91120" tIns="45561" rIns="91120" bIns="45561" anchor="ctr"/>
          <a:lstStyle/>
          <a:p>
            <a:pPr algn="ctr" defTabSz="455583" eaLnBrk="1" fontAlgn="auto" hangingPunct="1">
              <a:spcBef>
                <a:spcPts val="0"/>
              </a:spcBef>
              <a:spcAft>
                <a:spcPts val="0"/>
              </a:spcAft>
              <a:defRPr/>
            </a:pPr>
            <a:endParaRPr lang="en-GB" sz="1800" b="0">
              <a:solidFill>
                <a:srgbClr val="FFFFFF"/>
              </a:solidFill>
            </a:endParaRPr>
          </a:p>
        </p:txBody>
      </p:sp>
      <p:sp>
        <p:nvSpPr>
          <p:cNvPr id="15" name="Teardrop 14"/>
          <p:cNvSpPr/>
          <p:nvPr/>
        </p:nvSpPr>
        <p:spPr>
          <a:xfrm rot="10800000">
            <a:off x="407988" y="849313"/>
            <a:ext cx="6054725" cy="657225"/>
          </a:xfrm>
          <a:prstGeom prst="teardrop">
            <a:avLst>
              <a:gd name="adj" fmla="val 136533"/>
            </a:avLst>
          </a:prstGeom>
          <a:solidFill>
            <a:schemeClr val="accent6">
              <a:lumMod val="20000"/>
              <a:lumOff val="80000"/>
              <a:alpha val="18000"/>
            </a:schemeClr>
          </a:solidFill>
          <a:ln>
            <a:noFill/>
          </a:ln>
        </p:spPr>
        <p:style>
          <a:lnRef idx="1">
            <a:schemeClr val="accent1"/>
          </a:lnRef>
          <a:fillRef idx="3">
            <a:schemeClr val="accent1"/>
          </a:fillRef>
          <a:effectRef idx="2">
            <a:schemeClr val="accent1"/>
          </a:effectRef>
          <a:fontRef idx="minor">
            <a:schemeClr val="lt1"/>
          </a:fontRef>
        </p:style>
        <p:txBody>
          <a:bodyPr lIns="91120" tIns="45561" rIns="91120" bIns="45561" anchor="ctr"/>
          <a:lstStyle/>
          <a:p>
            <a:pPr algn="ctr" defTabSz="455583" eaLnBrk="1" fontAlgn="auto" hangingPunct="1">
              <a:spcBef>
                <a:spcPts val="0"/>
              </a:spcBef>
              <a:spcAft>
                <a:spcPts val="0"/>
              </a:spcAft>
              <a:defRPr/>
            </a:pPr>
            <a:endParaRPr lang="en-GB" sz="1800" b="0">
              <a:solidFill>
                <a:srgbClr val="FFFFFF"/>
              </a:solidFill>
            </a:endParaRPr>
          </a:p>
        </p:txBody>
      </p:sp>
      <p:sp>
        <p:nvSpPr>
          <p:cNvPr id="28676" name="Text Box 9"/>
          <p:cNvSpPr txBox="1">
            <a:spLocks noChangeArrowheads="1"/>
          </p:cNvSpPr>
          <p:nvPr/>
        </p:nvSpPr>
        <p:spPr bwMode="auto">
          <a:xfrm>
            <a:off x="495300" y="909638"/>
            <a:ext cx="6002338" cy="5080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6" tIns="45649" rIns="91296" bIns="45649">
            <a:spAutoFit/>
          </a:bodyPr>
          <a:lstStyle>
            <a:lvl1pPr defTabSz="512763">
              <a:spcBef>
                <a:spcPct val="20000"/>
              </a:spcBef>
              <a:buClr>
                <a:schemeClr val="bg1"/>
              </a:buClr>
              <a:buChar char="•"/>
              <a:defRPr sz="2700" i="1">
                <a:solidFill>
                  <a:srgbClr val="0F5494"/>
                </a:solidFill>
                <a:latin typeface="Verdana" panose="020B0604030504040204" pitchFamily="34" charset="0"/>
              </a:defRPr>
            </a:lvl1pPr>
            <a:lvl2pPr marL="742950" indent="-285750" defTabSz="512763">
              <a:spcBef>
                <a:spcPct val="20000"/>
              </a:spcBef>
              <a:buClr>
                <a:srgbClr val="009FBA"/>
              </a:buClr>
              <a:buChar char="•"/>
              <a:defRPr sz="2300" b="1">
                <a:solidFill>
                  <a:srgbClr val="0F5494"/>
                </a:solidFill>
                <a:latin typeface="Verdana" panose="020B0604030504040204" pitchFamily="34" charset="0"/>
              </a:defRPr>
            </a:lvl2pPr>
            <a:lvl3pPr marL="1143000" indent="-228600" defTabSz="512763">
              <a:spcBef>
                <a:spcPct val="20000"/>
              </a:spcBef>
              <a:buChar char="•"/>
              <a:defRPr sz="1600">
                <a:solidFill>
                  <a:srgbClr val="0F5494"/>
                </a:solidFill>
                <a:latin typeface="Verdana" panose="020B0604030504040204" pitchFamily="34" charset="0"/>
              </a:defRPr>
            </a:lvl3pPr>
            <a:lvl4pPr marL="1600200" indent="-228600" defTabSz="512763">
              <a:spcBef>
                <a:spcPct val="20000"/>
              </a:spcBef>
              <a:buChar char="–"/>
              <a:defRPr sz="2300">
                <a:solidFill>
                  <a:schemeClr val="tx1"/>
                </a:solidFill>
                <a:latin typeface="Arial" panose="020B0604020202020204" pitchFamily="34" charset="0"/>
              </a:defRPr>
            </a:lvl4pPr>
            <a:lvl5pPr marL="2057400" indent="-228600" defTabSz="512763">
              <a:spcBef>
                <a:spcPct val="20000"/>
              </a:spcBef>
              <a:buChar char="»"/>
              <a:defRPr sz="2300">
                <a:solidFill>
                  <a:schemeClr val="tx1"/>
                </a:solidFill>
                <a:latin typeface="Arial" panose="020B0604020202020204" pitchFamily="34" charset="0"/>
              </a:defRPr>
            </a:lvl5pPr>
            <a:lvl6pPr marL="25146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9pPr>
          </a:lstStyle>
          <a:p>
            <a:pPr eaLnBrk="1" hangingPunct="1">
              <a:spcBef>
                <a:spcPct val="50000"/>
              </a:spcBef>
              <a:buClrTx/>
              <a:buFontTx/>
              <a:buNone/>
            </a:pPr>
            <a:r>
              <a:rPr lang="fr-BE" altLang="en-US" i="0">
                <a:solidFill>
                  <a:schemeClr val="accent2"/>
                </a:solidFill>
                <a:latin typeface="Cambria" panose="02040503050406030204" pitchFamily="18" charset="0"/>
              </a:rPr>
              <a:t>Delays in action implementation  </a:t>
            </a:r>
            <a:endParaRPr lang="en-GB" altLang="en-US" i="0">
              <a:solidFill>
                <a:schemeClr val="accent2"/>
              </a:solidFill>
              <a:latin typeface="Cambria" panose="02040503050406030204" pitchFamily="18" charset="0"/>
            </a:endParaRPr>
          </a:p>
        </p:txBody>
      </p:sp>
      <p:sp>
        <p:nvSpPr>
          <p:cNvPr id="28677" name="Text Box 10"/>
          <p:cNvSpPr txBox="1">
            <a:spLocks noChangeArrowheads="1"/>
          </p:cNvSpPr>
          <p:nvPr/>
        </p:nvSpPr>
        <p:spPr bwMode="auto">
          <a:xfrm>
            <a:off x="233363" y="1489075"/>
            <a:ext cx="10153650" cy="8159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6" tIns="45649" rIns="91296" bIns="45649">
            <a:spAutoFit/>
          </a:bodyPr>
          <a:lstStyle>
            <a:lvl1pPr marL="266700" indent="-266700" defTabSz="512763">
              <a:spcBef>
                <a:spcPct val="20000"/>
              </a:spcBef>
              <a:buClr>
                <a:schemeClr val="bg1"/>
              </a:buClr>
              <a:buChar char="•"/>
              <a:defRPr sz="2700" i="1">
                <a:solidFill>
                  <a:srgbClr val="0F5494"/>
                </a:solidFill>
                <a:latin typeface="Verdana" panose="020B0604030504040204" pitchFamily="34" charset="0"/>
              </a:defRPr>
            </a:lvl1pPr>
            <a:lvl2pPr marL="742950" indent="-285750" defTabSz="512763">
              <a:spcBef>
                <a:spcPct val="20000"/>
              </a:spcBef>
              <a:buClr>
                <a:srgbClr val="009FBA"/>
              </a:buClr>
              <a:buChar char="•"/>
              <a:defRPr sz="2300" b="1">
                <a:solidFill>
                  <a:srgbClr val="0F5494"/>
                </a:solidFill>
                <a:latin typeface="Verdana" panose="020B0604030504040204" pitchFamily="34" charset="0"/>
              </a:defRPr>
            </a:lvl2pPr>
            <a:lvl3pPr marL="1143000" indent="-228600" defTabSz="512763">
              <a:spcBef>
                <a:spcPct val="20000"/>
              </a:spcBef>
              <a:buChar char="•"/>
              <a:defRPr sz="1600">
                <a:solidFill>
                  <a:srgbClr val="0F5494"/>
                </a:solidFill>
                <a:latin typeface="Verdana" panose="020B0604030504040204" pitchFamily="34" charset="0"/>
              </a:defRPr>
            </a:lvl3pPr>
            <a:lvl4pPr marL="1600200" indent="-228600" defTabSz="512763">
              <a:spcBef>
                <a:spcPct val="20000"/>
              </a:spcBef>
              <a:buChar char="–"/>
              <a:defRPr sz="2300">
                <a:solidFill>
                  <a:schemeClr val="tx1"/>
                </a:solidFill>
                <a:latin typeface="Arial" panose="020B0604020202020204" pitchFamily="34" charset="0"/>
              </a:defRPr>
            </a:lvl4pPr>
            <a:lvl5pPr marL="2057400" indent="-228600" defTabSz="512763">
              <a:spcBef>
                <a:spcPct val="20000"/>
              </a:spcBef>
              <a:buChar char="»"/>
              <a:defRPr sz="2300">
                <a:solidFill>
                  <a:schemeClr val="tx1"/>
                </a:solidFill>
                <a:latin typeface="Arial" panose="020B0604020202020204" pitchFamily="34" charset="0"/>
              </a:defRPr>
            </a:lvl5pPr>
            <a:lvl6pPr marL="25146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9pPr>
          </a:lstStyle>
          <a:p>
            <a:pPr eaLnBrk="1" hangingPunct="1">
              <a:spcBef>
                <a:spcPct val="50000"/>
              </a:spcBef>
              <a:buClr>
                <a:schemeClr val="accent2"/>
              </a:buClr>
              <a:buFont typeface="Wingdings 3" panose="05040102010807070707" pitchFamily="18" charset="2"/>
              <a:buChar char="]"/>
            </a:pPr>
            <a:r>
              <a:rPr lang="en-US" altLang="en-US" sz="2400" b="0" i="0">
                <a:solidFill>
                  <a:srgbClr val="800000"/>
                </a:solidFill>
                <a:latin typeface="Cambria" panose="02040503050406030204" pitchFamily="18" charset="0"/>
              </a:rPr>
              <a:t> </a:t>
            </a:r>
            <a:r>
              <a:rPr lang="en-US" altLang="en-US" sz="2300" b="0" i="0">
                <a:solidFill>
                  <a:srgbClr val="800000"/>
                </a:solidFill>
                <a:latin typeface="Cambria" panose="02040503050406030204" pitchFamily="18" charset="0"/>
              </a:rPr>
              <a:t>full flexibility on scheduled due dates for deliverables, milestones  and reports whose performance was impacted by the confinement measures.</a:t>
            </a:r>
            <a:endParaRPr lang="en-GB" altLang="en-US" sz="2300" b="0" i="0">
              <a:solidFill>
                <a:srgbClr val="800000"/>
              </a:solidFill>
              <a:latin typeface="Cambria" panose="02040503050406030204" pitchFamily="18" charset="0"/>
            </a:endParaRPr>
          </a:p>
        </p:txBody>
      </p:sp>
      <p:sp>
        <p:nvSpPr>
          <p:cNvPr id="28678" name="Text Box 12"/>
          <p:cNvSpPr txBox="1">
            <a:spLocks noChangeArrowheads="1"/>
          </p:cNvSpPr>
          <p:nvPr/>
        </p:nvSpPr>
        <p:spPr bwMode="auto">
          <a:xfrm>
            <a:off x="603250" y="2305050"/>
            <a:ext cx="5786438" cy="5064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6" tIns="45649" rIns="91296" bIns="45649">
            <a:spAutoFit/>
          </a:bodyPr>
          <a:lstStyle>
            <a:lvl1pPr defTabSz="512763">
              <a:spcBef>
                <a:spcPct val="20000"/>
              </a:spcBef>
              <a:buClr>
                <a:schemeClr val="bg1"/>
              </a:buClr>
              <a:buChar char="•"/>
              <a:defRPr sz="2700" i="1">
                <a:solidFill>
                  <a:srgbClr val="0F5494"/>
                </a:solidFill>
                <a:latin typeface="Verdana" panose="020B0604030504040204" pitchFamily="34" charset="0"/>
              </a:defRPr>
            </a:lvl1pPr>
            <a:lvl2pPr marL="742950" indent="-285750" defTabSz="512763">
              <a:spcBef>
                <a:spcPct val="20000"/>
              </a:spcBef>
              <a:buClr>
                <a:srgbClr val="009FBA"/>
              </a:buClr>
              <a:buChar char="•"/>
              <a:defRPr sz="2300" b="1">
                <a:solidFill>
                  <a:srgbClr val="0F5494"/>
                </a:solidFill>
                <a:latin typeface="Verdana" panose="020B0604030504040204" pitchFamily="34" charset="0"/>
              </a:defRPr>
            </a:lvl2pPr>
            <a:lvl3pPr marL="1143000" indent="-228600" defTabSz="512763">
              <a:spcBef>
                <a:spcPct val="20000"/>
              </a:spcBef>
              <a:buChar char="•"/>
              <a:defRPr sz="1600">
                <a:solidFill>
                  <a:srgbClr val="0F5494"/>
                </a:solidFill>
                <a:latin typeface="Verdana" panose="020B0604030504040204" pitchFamily="34" charset="0"/>
              </a:defRPr>
            </a:lvl3pPr>
            <a:lvl4pPr marL="1600200" indent="-228600" defTabSz="512763">
              <a:spcBef>
                <a:spcPct val="20000"/>
              </a:spcBef>
              <a:buChar char="–"/>
              <a:defRPr sz="2300">
                <a:solidFill>
                  <a:schemeClr val="tx1"/>
                </a:solidFill>
                <a:latin typeface="Arial" panose="020B0604020202020204" pitchFamily="34" charset="0"/>
              </a:defRPr>
            </a:lvl4pPr>
            <a:lvl5pPr marL="2057400" indent="-228600" defTabSz="512763">
              <a:spcBef>
                <a:spcPct val="20000"/>
              </a:spcBef>
              <a:buChar char="»"/>
              <a:defRPr sz="2300">
                <a:solidFill>
                  <a:schemeClr val="tx1"/>
                </a:solidFill>
                <a:latin typeface="Arial" panose="020B0604020202020204" pitchFamily="34" charset="0"/>
              </a:defRPr>
            </a:lvl5pPr>
            <a:lvl6pPr marL="25146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9pPr>
          </a:lstStyle>
          <a:p>
            <a:pPr eaLnBrk="1" hangingPunct="1">
              <a:spcBef>
                <a:spcPct val="50000"/>
              </a:spcBef>
              <a:buClrTx/>
              <a:buFontTx/>
              <a:buNone/>
            </a:pPr>
            <a:r>
              <a:rPr lang="fr-BE" altLang="en-US" i="0">
                <a:solidFill>
                  <a:schemeClr val="accent2"/>
                </a:solidFill>
                <a:latin typeface="Cambria" panose="02040503050406030204" pitchFamily="18" charset="0"/>
              </a:rPr>
              <a:t>Delays in submitting the reports</a:t>
            </a:r>
            <a:endParaRPr lang="en-GB" altLang="en-US" i="0">
              <a:solidFill>
                <a:schemeClr val="accent2"/>
              </a:solidFill>
              <a:latin typeface="Cambria" panose="02040503050406030204" pitchFamily="18" charset="0"/>
            </a:endParaRPr>
          </a:p>
        </p:txBody>
      </p:sp>
      <p:sp>
        <p:nvSpPr>
          <p:cNvPr id="28679" name="Text Box 13"/>
          <p:cNvSpPr txBox="1">
            <a:spLocks noChangeArrowheads="1"/>
          </p:cNvSpPr>
          <p:nvPr/>
        </p:nvSpPr>
        <p:spPr bwMode="auto">
          <a:xfrm>
            <a:off x="250825" y="2943225"/>
            <a:ext cx="10153650" cy="52482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96" tIns="45649" rIns="91296" bIns="45649">
            <a:spAutoFit/>
          </a:bodyPr>
          <a:lstStyle>
            <a:lvl1pPr marL="361950" indent="-361950" defTabSz="512763">
              <a:spcBef>
                <a:spcPct val="20000"/>
              </a:spcBef>
              <a:buClr>
                <a:schemeClr val="bg1"/>
              </a:buClr>
              <a:buChar char="•"/>
              <a:tabLst>
                <a:tab pos="361950" algn="l"/>
              </a:tabLst>
              <a:defRPr sz="2700" i="1">
                <a:solidFill>
                  <a:srgbClr val="0F5494"/>
                </a:solidFill>
                <a:latin typeface="Verdana" panose="020B0604030504040204" pitchFamily="34" charset="0"/>
              </a:defRPr>
            </a:lvl1pPr>
            <a:lvl2pPr marL="742950" indent="-285750" defTabSz="512763">
              <a:spcBef>
                <a:spcPct val="20000"/>
              </a:spcBef>
              <a:buClr>
                <a:srgbClr val="009FBA"/>
              </a:buClr>
              <a:buChar char="•"/>
              <a:tabLst>
                <a:tab pos="361950" algn="l"/>
              </a:tabLst>
              <a:defRPr sz="2300" b="1">
                <a:solidFill>
                  <a:srgbClr val="0F5494"/>
                </a:solidFill>
                <a:latin typeface="Verdana" panose="020B0604030504040204" pitchFamily="34" charset="0"/>
              </a:defRPr>
            </a:lvl2pPr>
            <a:lvl3pPr marL="1143000" indent="-228600" defTabSz="512763">
              <a:spcBef>
                <a:spcPct val="20000"/>
              </a:spcBef>
              <a:buChar char="•"/>
              <a:tabLst>
                <a:tab pos="361950" algn="l"/>
              </a:tabLst>
              <a:defRPr sz="1600">
                <a:solidFill>
                  <a:srgbClr val="0F5494"/>
                </a:solidFill>
                <a:latin typeface="Verdana" panose="020B0604030504040204" pitchFamily="34" charset="0"/>
              </a:defRPr>
            </a:lvl3pPr>
            <a:lvl4pPr marL="1600200" indent="-228600" defTabSz="512763">
              <a:spcBef>
                <a:spcPct val="20000"/>
              </a:spcBef>
              <a:buChar char="–"/>
              <a:tabLst>
                <a:tab pos="361950" algn="l"/>
              </a:tabLst>
              <a:defRPr sz="2300">
                <a:solidFill>
                  <a:schemeClr val="tx1"/>
                </a:solidFill>
                <a:latin typeface="Arial" panose="020B0604020202020204" pitchFamily="34" charset="0"/>
              </a:defRPr>
            </a:lvl4pPr>
            <a:lvl5pPr marL="2057400" indent="-228600" defTabSz="512763">
              <a:spcBef>
                <a:spcPct val="20000"/>
              </a:spcBef>
              <a:buChar char="»"/>
              <a:tabLst>
                <a:tab pos="361950" algn="l"/>
              </a:tabLst>
              <a:defRPr sz="2300">
                <a:solidFill>
                  <a:schemeClr val="tx1"/>
                </a:solidFill>
                <a:latin typeface="Arial" panose="020B0604020202020204" pitchFamily="34" charset="0"/>
              </a:defRPr>
            </a:lvl5pPr>
            <a:lvl6pPr marL="2514600" indent="-228600" defTabSz="512763" eaLnBrk="0" fontAlgn="base" hangingPunct="0">
              <a:spcBef>
                <a:spcPct val="20000"/>
              </a:spcBef>
              <a:spcAft>
                <a:spcPct val="0"/>
              </a:spcAft>
              <a:buChar char="»"/>
              <a:tabLst>
                <a:tab pos="361950" algn="l"/>
              </a:tabLst>
              <a:defRPr sz="2300">
                <a:solidFill>
                  <a:schemeClr val="tx1"/>
                </a:solidFill>
                <a:latin typeface="Arial" panose="020B0604020202020204" pitchFamily="34" charset="0"/>
              </a:defRPr>
            </a:lvl6pPr>
            <a:lvl7pPr marL="2971800" indent="-228600" defTabSz="512763" eaLnBrk="0" fontAlgn="base" hangingPunct="0">
              <a:spcBef>
                <a:spcPct val="20000"/>
              </a:spcBef>
              <a:spcAft>
                <a:spcPct val="0"/>
              </a:spcAft>
              <a:buChar char="»"/>
              <a:tabLst>
                <a:tab pos="361950" algn="l"/>
              </a:tabLst>
              <a:defRPr sz="2300">
                <a:solidFill>
                  <a:schemeClr val="tx1"/>
                </a:solidFill>
                <a:latin typeface="Arial" panose="020B0604020202020204" pitchFamily="34" charset="0"/>
              </a:defRPr>
            </a:lvl7pPr>
            <a:lvl8pPr marL="3429000" indent="-228600" defTabSz="512763" eaLnBrk="0" fontAlgn="base" hangingPunct="0">
              <a:spcBef>
                <a:spcPct val="20000"/>
              </a:spcBef>
              <a:spcAft>
                <a:spcPct val="0"/>
              </a:spcAft>
              <a:buChar char="»"/>
              <a:tabLst>
                <a:tab pos="361950" algn="l"/>
              </a:tabLst>
              <a:defRPr sz="2300">
                <a:solidFill>
                  <a:schemeClr val="tx1"/>
                </a:solidFill>
                <a:latin typeface="Arial" panose="020B0604020202020204" pitchFamily="34" charset="0"/>
              </a:defRPr>
            </a:lvl8pPr>
            <a:lvl9pPr marL="3886200" indent="-228600" defTabSz="512763" eaLnBrk="0" fontAlgn="base" hangingPunct="0">
              <a:spcBef>
                <a:spcPct val="20000"/>
              </a:spcBef>
              <a:spcAft>
                <a:spcPct val="0"/>
              </a:spcAft>
              <a:buChar char="»"/>
              <a:tabLst>
                <a:tab pos="361950" algn="l"/>
              </a:tabLst>
              <a:defRPr sz="2300">
                <a:solidFill>
                  <a:schemeClr val="tx1"/>
                </a:solidFill>
                <a:latin typeface="Arial" panose="020B0604020202020204" pitchFamily="34" charset="0"/>
              </a:defRPr>
            </a:lvl9pPr>
          </a:lstStyle>
          <a:p>
            <a:pPr eaLnBrk="1" hangingPunct="1">
              <a:spcBef>
                <a:spcPct val="50000"/>
              </a:spcBef>
              <a:buClr>
                <a:schemeClr val="accent2"/>
              </a:buClr>
              <a:buFont typeface="Wingdings 3" panose="05040102010807070707" pitchFamily="18" charset="2"/>
              <a:buChar char="]"/>
            </a:pPr>
            <a:r>
              <a:rPr lang="en-US" altLang="en-US" sz="2200" b="0" i="0">
                <a:solidFill>
                  <a:srgbClr val="800000"/>
                </a:solidFill>
                <a:latin typeface="Cambria" panose="02040503050406030204" pitchFamily="18" charset="0"/>
              </a:rPr>
              <a:t>Flexibility on the 60 days period for the submission of the periodic and final reports</a:t>
            </a:r>
          </a:p>
          <a:p>
            <a:pPr eaLnBrk="1" hangingPunct="1">
              <a:spcBef>
                <a:spcPct val="50000"/>
              </a:spcBef>
              <a:buClr>
                <a:schemeClr val="accent2"/>
              </a:buClr>
              <a:buFont typeface="Wingdings 3" panose="05040102010807070707" pitchFamily="18" charset="2"/>
              <a:buChar char="]"/>
            </a:pPr>
            <a:r>
              <a:rPr lang="en-US" altLang="en-US" sz="2200" b="0" i="0">
                <a:solidFill>
                  <a:srgbClr val="800000"/>
                </a:solidFill>
                <a:latin typeface="Cambria" panose="02040503050406030204" pitchFamily="18" charset="0"/>
              </a:rPr>
              <a:t> </a:t>
            </a:r>
            <a:r>
              <a:rPr lang="en-US" altLang="en-US" sz="2200" i="0">
                <a:solidFill>
                  <a:srgbClr val="800000"/>
                </a:solidFill>
                <a:latin typeface="Cambria" panose="02040503050406030204" pitchFamily="18" charset="0"/>
              </a:rPr>
              <a:t>For interim payments: </a:t>
            </a:r>
            <a:r>
              <a:rPr lang="en-US" altLang="en-US" sz="2200" b="0" i="0">
                <a:solidFill>
                  <a:srgbClr val="800000"/>
                </a:solidFill>
                <a:latin typeface="Cambria" panose="02040503050406030204" pitchFamily="18" charset="0"/>
              </a:rPr>
              <a:t>possibility to submit a shorter narrative part of the scientific report focusing on key explanation of work performed (e.g. key achievements; explanations on difficulties to perform tasks due to this situation, etc.)</a:t>
            </a:r>
          </a:p>
          <a:p>
            <a:pPr eaLnBrk="1" hangingPunct="1">
              <a:spcBef>
                <a:spcPct val="50000"/>
              </a:spcBef>
              <a:buClr>
                <a:schemeClr val="accent2"/>
              </a:buClr>
              <a:buFont typeface="Wingdings 3" panose="05040102010807070707" pitchFamily="18" charset="2"/>
              <a:buChar char="]"/>
            </a:pPr>
            <a:r>
              <a:rPr lang="en-US" altLang="en-US" sz="2200" i="0">
                <a:solidFill>
                  <a:srgbClr val="800000"/>
                </a:solidFill>
                <a:latin typeface="Cambria" panose="02040503050406030204" pitchFamily="18" charset="0"/>
              </a:rPr>
              <a:t>For final payments: </a:t>
            </a:r>
          </a:p>
          <a:p>
            <a:pPr lvl="1" eaLnBrk="1" hangingPunct="1">
              <a:spcBef>
                <a:spcPct val="50000"/>
              </a:spcBef>
              <a:buClr>
                <a:schemeClr val="accent2"/>
              </a:buClr>
              <a:buFont typeface="Wingdings 3" panose="05040102010807070707" pitchFamily="18" charset="2"/>
              <a:buChar char="]"/>
            </a:pPr>
            <a:r>
              <a:rPr lang="en-US" altLang="en-US" sz="1800" b="0">
                <a:solidFill>
                  <a:srgbClr val="800000"/>
                </a:solidFill>
                <a:latin typeface="Cambria" panose="02040503050406030204" pitchFamily="18" charset="0"/>
              </a:rPr>
              <a:t>possibility to </a:t>
            </a:r>
            <a:r>
              <a:rPr lang="en-US" altLang="en-US" sz="1800">
                <a:solidFill>
                  <a:srgbClr val="800000"/>
                </a:solidFill>
                <a:latin typeface="Cambria" panose="02040503050406030204" pitchFamily="18" charset="0"/>
              </a:rPr>
              <a:t>r</a:t>
            </a:r>
            <a:r>
              <a:rPr lang="en-US" altLang="en-US" sz="1800" b="0">
                <a:solidFill>
                  <a:srgbClr val="800000"/>
                </a:solidFill>
                <a:latin typeface="Cambria" panose="02040503050406030204" pitchFamily="18" charset="0"/>
              </a:rPr>
              <a:t>equest an amendment to introduce an additional interim period (to be able to receive up to 90% of the grant amount)</a:t>
            </a:r>
          </a:p>
          <a:p>
            <a:pPr lvl="1" eaLnBrk="1" hangingPunct="1">
              <a:spcBef>
                <a:spcPct val="50000"/>
              </a:spcBef>
              <a:buClr>
                <a:schemeClr val="accent2"/>
              </a:buClr>
              <a:buFont typeface="Wingdings 3" panose="05040102010807070707" pitchFamily="18" charset="2"/>
              <a:buChar char="]"/>
            </a:pPr>
            <a:r>
              <a:rPr lang="en-US" altLang="en-US" sz="1800" b="0">
                <a:solidFill>
                  <a:srgbClr val="800000"/>
                </a:solidFill>
                <a:latin typeface="Cambria" panose="02040503050406030204" pitchFamily="18" charset="0"/>
              </a:rPr>
              <a:t>possibility to make the payment of the balance even if no CFS (amount capped at EUR 324,999)</a:t>
            </a:r>
          </a:p>
          <a:p>
            <a:pPr eaLnBrk="1" hangingPunct="1">
              <a:spcBef>
                <a:spcPct val="50000"/>
              </a:spcBef>
              <a:buClr>
                <a:schemeClr val="accent2"/>
              </a:buClr>
              <a:buFont typeface="Wingdings 3" panose="05040102010807070707" pitchFamily="18" charset="2"/>
              <a:buChar char="]"/>
            </a:pPr>
            <a:endParaRPr lang="en-US" altLang="en-US" sz="2300" b="0" i="0">
              <a:solidFill>
                <a:srgbClr val="800000"/>
              </a:solidFill>
              <a:latin typeface="Cambria" panose="02040503050406030204" pitchFamily="18" charset="0"/>
            </a:endParaRPr>
          </a:p>
          <a:p>
            <a:pPr eaLnBrk="1" hangingPunct="1">
              <a:spcBef>
                <a:spcPct val="50000"/>
              </a:spcBef>
              <a:buClr>
                <a:schemeClr val="accent2"/>
              </a:buClr>
              <a:buFont typeface="Wingdings 3" panose="05040102010807070707" pitchFamily="18" charset="2"/>
              <a:buChar char="]"/>
            </a:pPr>
            <a:endParaRPr lang="en-GB" altLang="en-US" sz="2300" b="0" i="0">
              <a:solidFill>
                <a:srgbClr val="800000"/>
              </a:solidFill>
              <a:latin typeface="Cambria" panose="02040503050406030204" pitchFamily="18" charset="0"/>
            </a:endParaRPr>
          </a:p>
        </p:txBody>
      </p:sp>
      <p:sp>
        <p:nvSpPr>
          <p:cNvPr id="28680" name="Rectangle 4"/>
          <p:cNvSpPr txBox="1">
            <a:spLocks noChangeArrowheads="1"/>
          </p:cNvSpPr>
          <p:nvPr/>
        </p:nvSpPr>
        <p:spPr bwMode="auto">
          <a:xfrm>
            <a:off x="-11113" y="-1588"/>
            <a:ext cx="10715626" cy="828676"/>
          </a:xfrm>
          <a:prstGeom prst="rect">
            <a:avLst/>
          </a:prstGeom>
          <a:solidFill>
            <a:srgbClr val="02539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4141" tIns="52071" rIns="104141" bIns="52071" anchor="ctr"/>
          <a:lstStyle>
            <a:lvl1pPr marL="409575" indent="36513" defTabSz="512763">
              <a:spcBef>
                <a:spcPct val="20000"/>
              </a:spcBef>
              <a:buClr>
                <a:schemeClr val="bg1"/>
              </a:buClr>
              <a:buChar char="•"/>
              <a:defRPr sz="2700" i="1">
                <a:solidFill>
                  <a:srgbClr val="0F5494"/>
                </a:solidFill>
                <a:latin typeface="Verdana" panose="020B0604030504040204" pitchFamily="34" charset="0"/>
              </a:defRPr>
            </a:lvl1pPr>
            <a:lvl2pPr marL="742950" indent="-285750" defTabSz="512763">
              <a:spcBef>
                <a:spcPct val="20000"/>
              </a:spcBef>
              <a:buClr>
                <a:srgbClr val="009FBA"/>
              </a:buClr>
              <a:buChar char="•"/>
              <a:defRPr sz="2300" b="1">
                <a:solidFill>
                  <a:srgbClr val="0F5494"/>
                </a:solidFill>
                <a:latin typeface="Verdana" panose="020B0604030504040204" pitchFamily="34" charset="0"/>
              </a:defRPr>
            </a:lvl2pPr>
            <a:lvl3pPr marL="1143000" indent="-228600" defTabSz="512763">
              <a:spcBef>
                <a:spcPct val="20000"/>
              </a:spcBef>
              <a:buChar char="•"/>
              <a:defRPr sz="1600">
                <a:solidFill>
                  <a:srgbClr val="0F5494"/>
                </a:solidFill>
                <a:latin typeface="Verdana" panose="020B0604030504040204" pitchFamily="34" charset="0"/>
              </a:defRPr>
            </a:lvl3pPr>
            <a:lvl4pPr marL="1600200" indent="-228600" defTabSz="512763">
              <a:spcBef>
                <a:spcPct val="20000"/>
              </a:spcBef>
              <a:buChar char="–"/>
              <a:defRPr sz="2300">
                <a:solidFill>
                  <a:schemeClr val="tx1"/>
                </a:solidFill>
                <a:latin typeface="Arial" panose="020B0604020202020204" pitchFamily="34" charset="0"/>
              </a:defRPr>
            </a:lvl4pPr>
            <a:lvl5pPr marL="2057400" indent="-228600" defTabSz="512763">
              <a:spcBef>
                <a:spcPct val="20000"/>
              </a:spcBef>
              <a:buChar char="»"/>
              <a:defRPr sz="2300">
                <a:solidFill>
                  <a:schemeClr val="tx1"/>
                </a:solidFill>
                <a:latin typeface="Arial" panose="020B0604020202020204" pitchFamily="34" charset="0"/>
              </a:defRPr>
            </a:lvl5pPr>
            <a:lvl6pPr marL="25146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defTabSz="512763" eaLnBrk="0" fontAlgn="base" hangingPunct="0">
              <a:spcBef>
                <a:spcPct val="20000"/>
              </a:spcBef>
              <a:spcAft>
                <a:spcPct val="0"/>
              </a:spcAft>
              <a:buChar char="»"/>
              <a:defRPr sz="2300">
                <a:solidFill>
                  <a:schemeClr val="tx1"/>
                </a:solidFill>
                <a:latin typeface="Arial" panose="020B0604020202020204" pitchFamily="34" charset="0"/>
              </a:defRPr>
            </a:lvl9pPr>
          </a:lstStyle>
          <a:p>
            <a:pPr>
              <a:spcBef>
                <a:spcPct val="0"/>
              </a:spcBef>
              <a:buClrTx/>
              <a:buFontTx/>
              <a:buNone/>
            </a:pPr>
            <a:r>
              <a:rPr lang="en-GB" altLang="en-US" sz="2600" dirty="0">
                <a:solidFill>
                  <a:srgbClr val="FFE161"/>
                </a:solidFill>
                <a:ea typeface="Verdana" panose="020B0604030504040204" pitchFamily="34" charset="0"/>
                <a:cs typeface="Verdana" panose="020B0604030504040204" pitchFamily="34" charset="0"/>
              </a:rPr>
              <a:t>What about delays due to impact of COVID-19?</a:t>
            </a:r>
          </a:p>
        </p:txBody>
      </p:sp>
      <p:sp>
        <p:nvSpPr>
          <p:cNvPr id="28681" name="Rectangle 19"/>
          <p:cNvSpPr>
            <a:spLocks noChangeArrowheads="1"/>
          </p:cNvSpPr>
          <p:nvPr/>
        </p:nvSpPr>
        <p:spPr bwMode="auto">
          <a:xfrm>
            <a:off x="3471863" y="7202488"/>
            <a:ext cx="3382962"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96" tIns="45649" rIns="91296" bIns="45649">
            <a:spAutoFit/>
          </a:bodyPr>
          <a:lstStyle>
            <a:lvl1pPr>
              <a:spcBef>
                <a:spcPct val="20000"/>
              </a:spcBef>
              <a:buClr>
                <a:schemeClr val="bg1"/>
              </a:buClr>
              <a:buChar char="•"/>
              <a:defRPr sz="2700" i="1">
                <a:solidFill>
                  <a:srgbClr val="0F5494"/>
                </a:solidFill>
                <a:latin typeface="Verdana" panose="020B0604030504040204" pitchFamily="34" charset="0"/>
              </a:defRPr>
            </a:lvl1pPr>
            <a:lvl2pPr marL="742950" indent="-285750">
              <a:spcBef>
                <a:spcPct val="20000"/>
              </a:spcBef>
              <a:buClr>
                <a:srgbClr val="009FBA"/>
              </a:buClr>
              <a:buChar char="•"/>
              <a:defRPr sz="2300" b="1">
                <a:solidFill>
                  <a:srgbClr val="0F5494"/>
                </a:solidFill>
                <a:latin typeface="Verdana" panose="020B0604030504040204" pitchFamily="34" charset="0"/>
              </a:defRPr>
            </a:lvl2pPr>
            <a:lvl3pPr marL="1143000" indent="-228600">
              <a:spcBef>
                <a:spcPct val="20000"/>
              </a:spcBef>
              <a:buChar char="•"/>
              <a:defRPr sz="1600">
                <a:solidFill>
                  <a:srgbClr val="0F5494"/>
                </a:solidFill>
                <a:latin typeface="Verdana" panose="020B0604030504040204" pitchFamily="34" charset="0"/>
              </a:defRPr>
            </a:lvl3pPr>
            <a:lvl4pPr marL="1600200" indent="-228600">
              <a:spcBef>
                <a:spcPct val="20000"/>
              </a:spcBef>
              <a:buChar char="–"/>
              <a:defRPr sz="2300">
                <a:solidFill>
                  <a:schemeClr val="tx1"/>
                </a:solidFill>
                <a:latin typeface="Arial" panose="020B0604020202020204" pitchFamily="34" charset="0"/>
              </a:defRPr>
            </a:lvl4pPr>
            <a:lvl5pPr marL="2057400" indent="-228600">
              <a:spcBef>
                <a:spcPct val="20000"/>
              </a:spcBef>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300">
                <a:solidFill>
                  <a:schemeClr val="tx1"/>
                </a:solidFill>
                <a:latin typeface="Arial" panose="020B0604020202020204" pitchFamily="34" charset="0"/>
              </a:defRPr>
            </a:lvl9pPr>
          </a:lstStyle>
          <a:p>
            <a:pPr algn="ctr" eaLnBrk="1" hangingPunct="1">
              <a:spcBef>
                <a:spcPct val="0"/>
              </a:spcBef>
              <a:buClrTx/>
              <a:buFontTx/>
              <a:buNone/>
            </a:pPr>
            <a:r>
              <a:rPr lang="en-GB" altLang="en-US" sz="1300" b="0" i="0">
                <a:solidFill>
                  <a:srgbClr val="00AEEF"/>
                </a:solidFill>
                <a:latin typeface="Tahoma" panose="020B0604030504040204" pitchFamily="34" charset="0"/>
              </a:rPr>
              <a:t>Disclaimer: Information not legally binding</a:t>
            </a:r>
            <a:endParaRPr lang="en-GB" altLang="en-US" sz="1300" b="0" i="0">
              <a:solidFill>
                <a:srgbClr val="FFD624"/>
              </a:solidFill>
            </a:endParaRPr>
          </a:p>
        </p:txBody>
      </p:sp>
    </p:spTree>
  </p:cSld>
  <p:clrMapOvr>
    <a:masterClrMapping/>
  </p:clrMapOvr>
  <p:transition spd="slow">
    <p:split orient="vert"/>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27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700" b="0" i="0" u="none" strike="noStrike" cap="none" normalizeH="0" baseline="0" smtClean="0">
            <a:ln>
              <a:noFill/>
            </a:ln>
            <a:solidFill>
              <a:schemeClr val="bg1"/>
            </a:solidFill>
            <a:effectLst/>
            <a:latin typeface="Calibri"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27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700" b="0" i="0" u="none" strike="noStrike" cap="none" normalizeH="0" baseline="0" smtClean="0">
            <a:ln>
              <a:noFill/>
            </a:ln>
            <a:solidFill>
              <a:schemeClr val="bg1"/>
            </a:solidFill>
            <a:effectLst/>
            <a:latin typeface="Calibri"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8819</TotalTime>
  <Words>1045</Words>
  <Application>Microsoft Office PowerPoint</Application>
  <PresentationFormat>Custom</PresentationFormat>
  <Paragraphs>125</Paragraphs>
  <Slides>12</Slides>
  <Notes>4</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12</vt:i4>
      </vt:variant>
    </vt:vector>
  </HeadingPairs>
  <TitlesOfParts>
    <vt:vector size="27" baseType="lpstr">
      <vt:lpstr>Arial</vt:lpstr>
      <vt:lpstr>Calibri</vt:lpstr>
      <vt:lpstr>Cambria</vt:lpstr>
      <vt:lpstr>EC Square Sans Pro Medium</vt:lpstr>
      <vt:lpstr>Garamond</vt:lpstr>
      <vt:lpstr>Georgia</vt:lpstr>
      <vt:lpstr>Tahoma</vt:lpstr>
      <vt:lpstr>Times New Roman</vt:lpstr>
      <vt:lpstr>Verdana</vt:lpstr>
      <vt:lpstr>Webdings</vt:lpstr>
      <vt:lpstr>Wingdings</vt:lpstr>
      <vt:lpstr>Wingdings 3</vt:lpstr>
      <vt:lpstr>Default Design</vt:lpstr>
      <vt:lpstr>2_Default Design</vt:lpstr>
      <vt:lpstr>3_Default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ADDITIONAL INFO: </vt:lpstr>
      <vt:lpstr>Thank you  for your attention!</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turneem</dc:creator>
  <cp:lastModifiedBy>MARGANNE Olivier (RTD-EXT)</cp:lastModifiedBy>
  <cp:revision>483</cp:revision>
  <cp:lastPrinted>2014-09-24T10:35:25Z</cp:lastPrinted>
  <dcterms:created xsi:type="dcterms:W3CDTF">2011-10-28T10:25:18Z</dcterms:created>
  <dcterms:modified xsi:type="dcterms:W3CDTF">2020-05-13T15:43:49Z</dcterms:modified>
</cp:coreProperties>
</file>