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642" r:id="rId3"/>
    <p:sldId id="643" r:id="rId4"/>
    <p:sldId id="645" r:id="rId5"/>
    <p:sldId id="637" r:id="rId6"/>
    <p:sldId id="644" r:id="rId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598" autoAdjust="0"/>
  </p:normalViewPr>
  <p:slideViewPr>
    <p:cSldViewPr>
      <p:cViewPr varScale="1">
        <p:scale>
          <a:sx n="78" d="100"/>
          <a:sy n="78" d="100"/>
        </p:scale>
        <p:origin x="12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46AB69-D9DF-4749-8502-61A0536E0031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7FF2DE-7293-4DBB-99EB-4FF7D2BD2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11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delta q = +/- 0.5 </a:t>
            </a:r>
            <a:r>
              <a:rPr lang="en-US" dirty="0" smtClean="0"/>
              <a:t>Å-1</a:t>
            </a:r>
            <a:r>
              <a:rPr lang="cs-CZ" dirty="0" smtClean="0"/>
              <a:t>, </a:t>
            </a:r>
            <a:r>
              <a:rPr lang="en-GB" dirty="0" smtClean="0"/>
              <a:t>e</a:t>
            </a:r>
            <a:r>
              <a:rPr lang="cs-CZ" dirty="0" smtClean="0"/>
              <a:t>nergy resolution: 18 -20 meV to</a:t>
            </a:r>
            <a:r>
              <a:rPr lang="en-GB" baseline="0" dirty="0" smtClean="0"/>
              <a:t> 30 – 40 </a:t>
            </a:r>
            <a:r>
              <a:rPr lang="en-GB" baseline="0" dirty="0" err="1" smtClean="0"/>
              <a:t>meV</a:t>
            </a:r>
            <a:r>
              <a:rPr lang="cs-CZ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FF2DE-7293-4DBB-99EB-4FF7D2BD23E5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01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E484-E9FF-4638-9BC9-A4C6C50C48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86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FF2DE-7293-4DBB-99EB-4FF7D2BD23E5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51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FF2DE-7293-4DBB-99EB-4FF7D2BD23E5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92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FF2DE-7293-4DBB-99EB-4FF7D2BD23E5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39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FA24F-1F60-4C86-9519-C01810FE3B92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03EB-7AFB-4600-BFB8-26D40EF325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3B85-9888-4635-A582-5FF00CB9E028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5275-B967-4FEA-8473-A8A70D05A7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AE61-D95B-4A49-BE95-D70F403FB954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508FA-B53B-4A8B-B36B-9613105A45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eitec_PPT_podklad_uvo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89" t="-73624" r="20346" b="21391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5" name="Picture 24" descr="logo+napis_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OPVaVpI_loga-eu_pos_H_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partner_logo_3_e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596900"/>
            <a:ext cx="18605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56950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3560D-9390-2C4F-BBDA-E08FB45E7927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60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98E74-369A-F049-98DA-D2B8C4F732D0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9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30213" y="1282700"/>
            <a:ext cx="4065587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82700"/>
            <a:ext cx="4067175" cy="4795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1FE78-5E61-2241-940E-BBF3F260CE8E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7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08FE-E764-A64D-946C-C5B0EB3DF71C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9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E29BA-728F-204E-95A1-CE84565FB97B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12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E011B-0D74-844B-BF3D-A81A45F0357A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50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FF82-BD9C-C34B-BBB3-8024C09A57D6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0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A711-9182-472A-BE7A-DF0A9D069ED5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B57B-60A5-411E-A0D9-14272C7215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F317-43F5-214D-897E-22322D1066EA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60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9C0DF-CF45-EC4E-8CFC-98F283644FAE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00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200025"/>
            <a:ext cx="2071687" cy="58785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27038" y="200025"/>
            <a:ext cx="6064250" cy="58785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7D59-FCA4-C24E-A20A-8FC261977E68}" type="slidenum">
              <a:rPr lang="cs-CZ"/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66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eitec_PPT_podklad_uvo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89" t="-73624" r="20346" b="21391"/>
          <a:stretch>
            <a:fillRect/>
          </a:stretch>
        </p:blipFill>
        <p:spPr bwMode="auto">
          <a:xfrm>
            <a:off x="1250950" y="801688"/>
            <a:ext cx="7883525" cy="5913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OPVaVpI_loga-eu_pos_H_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826125"/>
            <a:ext cx="36163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logo+napis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82625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partner_logo_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596900"/>
            <a:ext cx="14684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2" descr="partner_logo_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7213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0825" cy="2698750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cs-CZ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" name="Picture 24" descr="logo+napis_en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79450"/>
            <a:ext cx="44513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625" y="3057525"/>
            <a:ext cx="7989888" cy="1058863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0"/>
          </p:nvPr>
        </p:nvSpPr>
        <p:spPr>
          <a:xfrm>
            <a:off x="819150" y="4352925"/>
            <a:ext cx="6372225" cy="323850"/>
          </a:xfrm>
        </p:spPr>
        <p:txBody>
          <a:bodyPr/>
          <a:lstStyle>
            <a:lvl1pPr>
              <a:buNone/>
              <a:defRPr sz="2000" b="1">
                <a:solidFill>
                  <a:srgbClr val="7AC143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376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53BF-D1B8-4F16-B4F3-605E5FEEF4C1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5661-5C41-4964-916E-D930140546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D9C07-5422-4986-9F3B-0CCFFC52FDAF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C1C3-3855-4251-AC85-7789164894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B598C-A1E3-457F-B041-774D2E57D9D3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D9ED-2AE7-4C87-A19D-E1E335246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B762-E1BF-4935-8B04-ED8C46F35125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A02B-A70C-4F02-818E-2F00375404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F036-CFBD-43BB-88D1-D1661DF91F45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D390-5108-4491-A748-710750076F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BD60-66DD-49C1-8A0F-F7D505961BC8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7E3C-2DF6-462A-9B45-8A3DFC6F4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5B9B-72B2-4A12-97FF-A8EE75E9B18C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76706-2B0D-47D5-8D96-2B33DB246F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cs-CZ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821026-1621-42EA-9B43-26B5EFCF7794}" type="datetimeFigureOut">
              <a:rPr lang="cs-CZ"/>
              <a:pPr>
                <a:defRPr/>
              </a:pPr>
              <a:t>29.01.2021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223B8-E354-498C-92E3-A169DA2CF3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0"/>
          <p:cNvSpPr>
            <a:spLocks noChangeArrowheads="1"/>
          </p:cNvSpPr>
          <p:nvPr userDrawn="1"/>
        </p:nvSpPr>
        <p:spPr bwMode="auto">
          <a:xfrm>
            <a:off x="0" y="6502400"/>
            <a:ext cx="582613" cy="269875"/>
          </a:xfrm>
          <a:prstGeom prst="rect">
            <a:avLst/>
          </a:prstGeom>
          <a:solidFill>
            <a:srgbClr val="69B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3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0751D5-6C0A-4348-AF70-7B7390CE6E25}" type="slidenum">
              <a:rPr lang="cs-CZ">
                <a:ea typeface="ＭＳ Ｐゴシック" charset="0"/>
              </a:rPr>
              <a:pPr>
                <a:defRPr/>
              </a:pPr>
              <a:t>‹#›</a:t>
            </a:fld>
            <a:endParaRPr lang="cs-CZ">
              <a:solidFill>
                <a:srgbClr val="E1F0D2"/>
              </a:solidFill>
              <a:ea typeface="ＭＳ Ｐゴシック" charset="0"/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200025"/>
            <a:ext cx="827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282700"/>
            <a:ext cx="82851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2710" name="Picture 25" descr="CEITEC_logo_pos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491288"/>
            <a:ext cx="14541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69BE2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800">
          <a:solidFill>
            <a:srgbClr val="29292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400">
          <a:solidFill>
            <a:srgbClr val="29292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2000">
          <a:solidFill>
            <a:srgbClr val="29292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>
          <a:solidFill>
            <a:srgbClr val="29292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charset="0"/>
        <a:buChar char="§"/>
        <a:defRPr sz="1600">
          <a:solidFill>
            <a:srgbClr val="29292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9BE28"/>
        </a:buClr>
        <a:buSzPct val="75000"/>
        <a:buFont typeface="Wingdings" pitchFamily="2" charset="2"/>
        <a:buChar char="§"/>
        <a:defRPr sz="1600">
          <a:solidFill>
            <a:srgbClr val="29292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gress.metamorphose-vi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908720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PETER Meeting, January 28, 2021</a:t>
            </a:r>
            <a:endParaRPr lang="en-GB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772816"/>
            <a:ext cx="720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Outline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management and admin –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Presentations/Publications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USTUTT/all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San Sebastian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NanoGune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PE EPR spectroscopy  experiments/simulations – USTUTT/BUT 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on testing of AFM in Stuttgart – USTUTT (M.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Konečný)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in fabrication of probes –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BUT/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NanoGune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PE EPR spectroscopy and microscopy – Stuttgart /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BUT/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NanoGune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modulation issue  –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TK/USTUTT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7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1A528-6D74-416A-8033-E29F9EF49CA9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4917"/>
            <a:ext cx="4821234" cy="65681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3026" y="105273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EU Research</a:t>
            </a:r>
          </a:p>
        </p:txBody>
      </p:sp>
    </p:spTree>
    <p:extLst>
      <p:ext uri="{BB962C8B-B14F-4D97-AF65-F5344CB8AC3E}">
        <p14:creationId xmlns:p14="http://schemas.microsoft.com/office/powerpoint/2010/main" val="34221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05273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Conferences: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</a:t>
            </a:r>
            <a:endParaRPr lang="en-US" dirty="0"/>
          </a:p>
          <a:p>
            <a:r>
              <a:rPr lang="en-US" b="1" dirty="0" smtClean="0"/>
              <a:t>ICN+T</a:t>
            </a:r>
            <a:endParaRPr lang="cs-CZ" b="1" dirty="0" smtClean="0"/>
          </a:p>
          <a:p>
            <a:r>
              <a:rPr lang="cs-CZ" b="1" dirty="0" smtClean="0"/>
              <a:t>Vancouver, July 11 -16</a:t>
            </a:r>
            <a:endParaRPr lang="en-US" b="1" dirty="0"/>
          </a:p>
          <a:p>
            <a:r>
              <a:rPr lang="en-US" dirty="0"/>
              <a:t>https://venuewest.eventsair.com/icnt2021/</a:t>
            </a:r>
          </a:p>
          <a:p>
            <a:endParaRPr lang="en-US" dirty="0"/>
          </a:p>
          <a:p>
            <a:r>
              <a:rPr lang="en-US" b="1" dirty="0" smtClean="0"/>
              <a:t>Metamaterials</a:t>
            </a:r>
            <a:endParaRPr lang="cs-CZ" b="1" dirty="0" smtClean="0"/>
          </a:p>
          <a:p>
            <a:r>
              <a:rPr lang="cs-CZ" b="1" dirty="0" smtClean="0"/>
              <a:t>New York, August 2 -7</a:t>
            </a:r>
            <a:endParaRPr lang="en-US" b="1" dirty="0"/>
          </a:p>
          <a:p>
            <a:r>
              <a:rPr lang="en-US" dirty="0">
                <a:hlinkClick r:id="rId3"/>
              </a:rPr>
              <a:t>https://congress.metamorphose-vi.org</a:t>
            </a:r>
            <a:r>
              <a:rPr lang="en-US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  <a:p>
            <a:r>
              <a:rPr lang="en-US" b="1" dirty="0" smtClean="0"/>
              <a:t>EEE-AIM2020+21</a:t>
            </a:r>
            <a:r>
              <a:rPr lang="cs-CZ" b="1" dirty="0" smtClean="0"/>
              <a:t> (Advances in Magnetics)?</a:t>
            </a:r>
          </a:p>
          <a:p>
            <a:r>
              <a:rPr lang="en-US" b="1" dirty="0"/>
              <a:t>June 13-16, </a:t>
            </a:r>
            <a:r>
              <a:rPr lang="en-US" b="1" dirty="0" smtClean="0"/>
              <a:t> </a:t>
            </a:r>
            <a:r>
              <a:rPr lang="en-US" b="1" dirty="0" err="1" smtClean="0"/>
              <a:t>Moena</a:t>
            </a:r>
            <a:r>
              <a:rPr lang="en-US" b="1" dirty="0" smtClean="0"/>
              <a:t> </a:t>
            </a:r>
            <a:r>
              <a:rPr lang="en-US" b="1" dirty="0"/>
              <a:t>(Italy) </a:t>
            </a:r>
            <a:r>
              <a:rPr lang="en-US" b="1" dirty="0" smtClean="0"/>
              <a:t> </a:t>
            </a:r>
            <a:endParaRPr 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052736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PETER workshop 2021– San Sebastian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Martin </a:t>
            </a:r>
            <a:r>
              <a:rPr lang="en-US" dirty="0" err="1" smtClean="0"/>
              <a:t>Hrto</a:t>
            </a:r>
            <a:r>
              <a:rPr lang="cs-CZ" dirty="0"/>
              <a:t>ň</a:t>
            </a:r>
            <a:r>
              <a:rPr lang="en-US" dirty="0" smtClean="0"/>
              <a:t> </a:t>
            </a:r>
            <a:r>
              <a:rPr lang="cs-CZ" dirty="0"/>
              <a:t> </a:t>
            </a:r>
            <a:r>
              <a:rPr lang="cs-CZ" dirty="0" smtClean="0"/>
              <a:t>–   Modelling of PE EPR </a:t>
            </a:r>
          </a:p>
          <a:p>
            <a:r>
              <a:rPr lang="cs-CZ" dirty="0" smtClean="0"/>
              <a:t>2. Filip Ligmajer – Tunable metasurfaces </a:t>
            </a:r>
            <a:r>
              <a:rPr lang="en-US" dirty="0" smtClean="0"/>
              <a:t> </a:t>
            </a:r>
            <a:endParaRPr lang="cs-CZ" dirty="0" smtClean="0"/>
          </a:p>
          <a:p>
            <a:pPr marL="285750" indent="-285750"/>
            <a:r>
              <a:rPr lang="cs-CZ" dirty="0" smtClean="0"/>
              <a:t>3. Tomáš Šikola – Strong Coupling in Plasmonics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7008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BUT: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684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052736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Next on-line meeting: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70080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19th March 2021, 14:00  (13:00 UK time)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3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CEITEC_sablona-prezentace_CZ">
  <a:themeElements>
    <a:clrScheme name="CEITEC_sablona-prezentace_C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TEC_sablona-prezentace_C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EITEC_sablona-prezentace_C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TEC_sablona-prezentace_C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TEC_sablona-prezentace_C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14716</TotalTime>
  <Words>123</Words>
  <Application>Microsoft Office PowerPoint</Application>
  <PresentationFormat>On-screen Show (4:3)</PresentationFormat>
  <Paragraphs>38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Times New Roman</vt:lpstr>
      <vt:lpstr>Wingdings</vt:lpstr>
      <vt:lpstr>Office Theme</vt:lpstr>
      <vt:lpstr>7_CEITEC_sablona-prezentace_CZ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Tomáš</dc:creator>
  <cp:lastModifiedBy>sikola</cp:lastModifiedBy>
  <cp:revision>693</cp:revision>
  <dcterms:created xsi:type="dcterms:W3CDTF">2008-07-01T17:07:18Z</dcterms:created>
  <dcterms:modified xsi:type="dcterms:W3CDTF">2021-01-29T10:18:11Z</dcterms:modified>
</cp:coreProperties>
</file>