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642" r:id="rId3"/>
    <p:sldId id="643" r:id="rId4"/>
    <p:sldId id="645" r:id="rId5"/>
    <p:sldId id="637" r:id="rId6"/>
    <p:sldId id="644" r:id="rId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2598" autoAdjust="0"/>
  </p:normalViewPr>
  <p:slideViewPr>
    <p:cSldViewPr>
      <p:cViewPr varScale="1">
        <p:scale>
          <a:sx n="78" d="100"/>
          <a:sy n="78" d="100"/>
        </p:scale>
        <p:origin x="127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246AB69-D9DF-4749-8502-61A0536E0031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07FF2DE-7293-4DBB-99EB-4FF7D2BD23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11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delta q = +/- 0.5 </a:t>
            </a:r>
            <a:r>
              <a:rPr lang="en-US" dirty="0" smtClean="0"/>
              <a:t>Å-1</a:t>
            </a:r>
            <a:r>
              <a:rPr lang="cs-CZ" dirty="0" smtClean="0"/>
              <a:t>, </a:t>
            </a:r>
            <a:r>
              <a:rPr lang="en-GB" dirty="0" smtClean="0"/>
              <a:t>e</a:t>
            </a:r>
            <a:r>
              <a:rPr lang="cs-CZ" dirty="0" smtClean="0"/>
              <a:t>nergy resolution: 18 -20 meV to</a:t>
            </a:r>
            <a:r>
              <a:rPr lang="en-GB" baseline="0" dirty="0" smtClean="0"/>
              <a:t> 30 – 40 </a:t>
            </a:r>
            <a:r>
              <a:rPr lang="en-GB" baseline="0" dirty="0" err="1" smtClean="0"/>
              <a:t>meV</a:t>
            </a:r>
            <a:r>
              <a:rPr lang="cs-CZ" dirty="0" smtClean="0"/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7FF2DE-7293-4DBB-99EB-4FF7D2BD23E5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01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BE484-E9FF-4638-9BC9-A4C6C50C48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860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7FF2DE-7293-4DBB-99EB-4FF7D2BD23E5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519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7FF2DE-7293-4DBB-99EB-4FF7D2BD23E5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928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7FF2DE-7293-4DBB-99EB-4FF7D2BD23E5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39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FA24F-1F60-4C86-9519-C01810FE3B92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E03EB-7AFB-4600-BFB8-26D40EF325E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3B85-9888-4635-A582-5FF00CB9E028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A5275-B967-4FEA-8473-A8A70D05A7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0AE61-D95B-4A49-BE95-D70F403FB954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508FA-B53B-4A8B-B36B-9613105A45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ceitec_PPT_podklad_uvo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89" t="-73624" r="20346" b="21391"/>
          <a:stretch>
            <a:fillRect/>
          </a:stretch>
        </p:blipFill>
        <p:spPr bwMode="auto">
          <a:xfrm>
            <a:off x="1250950" y="801688"/>
            <a:ext cx="7883525" cy="5913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0" y="0"/>
            <a:ext cx="9140825" cy="2698750"/>
          </a:xfrm>
          <a:prstGeom prst="rect">
            <a:avLst/>
          </a:prstGeom>
          <a:solidFill>
            <a:srgbClr val="69BE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  <p:pic>
        <p:nvPicPr>
          <p:cNvPr id="5" name="Picture 24" descr="logo+napis_en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679450"/>
            <a:ext cx="44513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OPVaVpI_loga-eu_pos_H_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5826125"/>
            <a:ext cx="36163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9" descr="partner_logo_3_en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596900"/>
            <a:ext cx="186055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09625" y="3057525"/>
            <a:ext cx="7989888" cy="1058863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569509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3560D-9390-2C4F-BBDA-E08FB45E7927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360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8E74-369A-F049-98DA-D2B8C4F732D0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90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30213" y="1282700"/>
            <a:ext cx="4065587" cy="4795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82700"/>
            <a:ext cx="4067175" cy="4795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1FE78-5E61-2241-940E-BBF3F260CE8E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76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008FE-E764-A64D-946C-C5B0EB3DF71C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98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E29BA-728F-204E-95A1-CE84565FB97B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512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E011B-0D74-844B-BF3D-A81A45F0357A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50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FFF82-BD9C-C34B-BBB3-8024C09A57D6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00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5A711-9182-472A-BE7A-DF0A9D069ED5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DB57B-60A5-411E-A0D9-14272C7215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EF317-43F5-214D-897E-22322D1066EA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860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9C0DF-CF45-EC4E-8CFC-98F283644FAE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00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43688" y="200025"/>
            <a:ext cx="2071687" cy="587851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27038" y="200025"/>
            <a:ext cx="6064250" cy="587851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7D59-FCA4-C24E-A20A-8FC261977E68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066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ceitec_PPT_podklad_uvod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89" t="-73624" r="20346" b="21391"/>
          <a:stretch>
            <a:fillRect/>
          </a:stretch>
        </p:blipFill>
        <p:spPr bwMode="auto">
          <a:xfrm>
            <a:off x="1250950" y="801688"/>
            <a:ext cx="7883525" cy="5913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5" descr="OPVaVpI_loga-eu_pos_H_EN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5826125"/>
            <a:ext cx="36163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logo+napis_c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682625"/>
            <a:ext cx="44513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 descr="partner_logo_3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596900"/>
            <a:ext cx="1468438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2" descr="partner_logo_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57213"/>
            <a:ext cx="96837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5"/>
          <p:cNvSpPr>
            <a:spLocks noChangeArrowheads="1"/>
          </p:cNvSpPr>
          <p:nvPr userDrawn="1"/>
        </p:nvSpPr>
        <p:spPr bwMode="auto">
          <a:xfrm>
            <a:off x="0" y="0"/>
            <a:ext cx="9140825" cy="2698750"/>
          </a:xfrm>
          <a:prstGeom prst="rect">
            <a:avLst/>
          </a:prstGeom>
          <a:solidFill>
            <a:srgbClr val="69BE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cs-CZ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10" name="Picture 24" descr="logo+napis_en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679450"/>
            <a:ext cx="44513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09625" y="3057525"/>
            <a:ext cx="7989888" cy="1058863"/>
          </a:xfrm>
        </p:spPr>
        <p:txBody>
          <a:bodyPr/>
          <a:lstStyle>
            <a:lvl1pPr>
              <a:defRPr sz="4000">
                <a:solidFill>
                  <a:schemeClr val="bg2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0"/>
          </p:nvPr>
        </p:nvSpPr>
        <p:spPr>
          <a:xfrm>
            <a:off x="819150" y="4352925"/>
            <a:ext cx="6372225" cy="323850"/>
          </a:xfrm>
        </p:spPr>
        <p:txBody>
          <a:bodyPr/>
          <a:lstStyle>
            <a:lvl1pPr>
              <a:buNone/>
              <a:defRPr sz="2000" b="1">
                <a:solidFill>
                  <a:srgbClr val="7AC143"/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9376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853BF-D1B8-4F16-B4F3-605E5FEEF4C1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95661-5C41-4964-916E-D930140546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D9C07-5422-4986-9F3B-0CCFFC52FDAF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5C1C3-3855-4251-AC85-7789164894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B598C-A1E3-457F-B041-774D2E57D9D3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1D9ED-2AE7-4C87-A19D-E1E335246C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CB762-E1BF-4935-8B04-ED8C46F35125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AA02B-A70C-4F02-818E-2F003754041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6F036-CFBD-43BB-88D1-D1661DF91F45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D390-5108-4491-A748-710750076F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7BD60-66DD-49C1-8A0F-F7D505961BC8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97E3C-2DF6-462A-9B45-8A3DFC6F48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A5B9B-72B2-4A12-97FF-A8EE75E9B18C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76706-2B0D-47D5-8D96-2B33DB246F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cs-CZ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821026-1621-42EA-9B43-26B5EFCF7794}" type="datetimeFigureOut">
              <a:rPr lang="cs-CZ"/>
              <a:pPr>
                <a:defRPr/>
              </a:pPr>
              <a:t>29.01.2021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A223B8-E354-498C-92E3-A169DA2CF3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0"/>
          <p:cNvSpPr>
            <a:spLocks noChangeArrowheads="1"/>
          </p:cNvSpPr>
          <p:nvPr userDrawn="1"/>
        </p:nvSpPr>
        <p:spPr bwMode="auto">
          <a:xfrm>
            <a:off x="0" y="6502400"/>
            <a:ext cx="582613" cy="269875"/>
          </a:xfrm>
          <a:prstGeom prst="rect">
            <a:avLst/>
          </a:prstGeom>
          <a:solidFill>
            <a:srgbClr val="69BE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en-U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7963" y="6411913"/>
            <a:ext cx="6683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3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50751D5-6C0A-4348-AF70-7B7390CE6E25}" type="slidenum">
              <a:rPr lang="cs-CZ">
                <a:ea typeface="ＭＳ Ｐゴシック" charset="0"/>
              </a:rPr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  <a:ea typeface="ＭＳ Ｐゴシック" charset="0"/>
            </a:endParaRPr>
          </a:p>
        </p:txBody>
      </p:sp>
      <p:sp>
        <p:nvSpPr>
          <p:cNvPr id="7270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7038" y="200025"/>
            <a:ext cx="82740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282700"/>
            <a:ext cx="8285162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2710" name="Picture 25" descr="CEITEC_logo_pos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150" y="6491288"/>
            <a:ext cx="14541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69BE28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charset="0"/>
        <a:buChar char="§"/>
        <a:defRPr sz="2800">
          <a:solidFill>
            <a:srgbClr val="292929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charset="0"/>
        <a:buChar char="§"/>
        <a:defRPr sz="2400">
          <a:solidFill>
            <a:srgbClr val="292929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charset="0"/>
        <a:buChar char="§"/>
        <a:defRPr sz="2000">
          <a:solidFill>
            <a:srgbClr val="292929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charset="0"/>
        <a:buChar char="§"/>
        <a:defRPr>
          <a:solidFill>
            <a:srgbClr val="292929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charset="0"/>
        <a:buChar char="§"/>
        <a:defRPr sz="1600">
          <a:solidFill>
            <a:srgbClr val="292929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69BE28"/>
        </a:buClr>
        <a:buSzPct val="75000"/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ngress.metamorphose-vi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9592" y="908720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smtClean="0"/>
              <a:t>PETER Meeting, January 28, 2021</a:t>
            </a:r>
            <a:endParaRPr lang="en-GB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7200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Outline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management and admin –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Presentations/Publications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USTUTT/all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Workshop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San Sebastian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NanoGune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PE EPR spectroscopy  experiments/simulations – USTUTT/BUT 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on testing of AFM in Stuttgart – USTUTT (M.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Konečný)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in fabrication of probes –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BUT/</a:t>
            </a:r>
            <a:r>
              <a:rPr lang="en-GB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NanoGune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Samples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PE EPR spectroscopy and microscopy – Stuttgart /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BUT/</a:t>
            </a:r>
            <a:r>
              <a:rPr lang="en-GB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NanoGune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Signal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modulation issue  –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TK/USTUTT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75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A528-6D74-416A-8033-E29F9EF49CA9}" type="slidenum">
              <a:rPr lang="en-GB" smtClean="0"/>
              <a:t>2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144917"/>
            <a:ext cx="4821234" cy="65681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3026" y="1052736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EU Research</a:t>
            </a:r>
          </a:p>
        </p:txBody>
      </p:sp>
    </p:spTree>
    <p:extLst>
      <p:ext uri="{BB962C8B-B14F-4D97-AF65-F5344CB8AC3E}">
        <p14:creationId xmlns:p14="http://schemas.microsoft.com/office/powerpoint/2010/main" val="34221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052736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Conferences: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2132856"/>
            <a:ext cx="56886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 </a:t>
            </a:r>
            <a:endParaRPr lang="en-US" dirty="0"/>
          </a:p>
          <a:p>
            <a:r>
              <a:rPr lang="en-US" b="1" dirty="0" smtClean="0"/>
              <a:t>ICN+T</a:t>
            </a:r>
            <a:endParaRPr lang="cs-CZ" b="1" dirty="0" smtClean="0"/>
          </a:p>
          <a:p>
            <a:r>
              <a:rPr lang="cs-CZ" b="1" dirty="0" smtClean="0"/>
              <a:t>Vancouver, July 11 -16</a:t>
            </a:r>
            <a:endParaRPr lang="en-US" b="1" dirty="0"/>
          </a:p>
          <a:p>
            <a:r>
              <a:rPr lang="en-US" dirty="0"/>
              <a:t>https://venuewest.eventsair.com/icnt2021/</a:t>
            </a:r>
          </a:p>
          <a:p>
            <a:endParaRPr lang="en-US" dirty="0"/>
          </a:p>
          <a:p>
            <a:r>
              <a:rPr lang="en-US" b="1" dirty="0" smtClean="0"/>
              <a:t>Metamaterials</a:t>
            </a:r>
            <a:endParaRPr lang="cs-CZ" b="1" dirty="0" smtClean="0"/>
          </a:p>
          <a:p>
            <a:r>
              <a:rPr lang="cs-CZ" b="1" dirty="0" smtClean="0"/>
              <a:t>New York, August 2 -7</a:t>
            </a:r>
            <a:endParaRPr lang="en-US" b="1" dirty="0"/>
          </a:p>
          <a:p>
            <a:r>
              <a:rPr lang="en-US" dirty="0">
                <a:hlinkClick r:id="rId3"/>
              </a:rPr>
              <a:t>https://congress.metamorphose-vi.org</a:t>
            </a:r>
            <a:r>
              <a:rPr lang="en-US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/>
          </a:p>
          <a:p>
            <a:r>
              <a:rPr lang="en-US" b="1" dirty="0" smtClean="0"/>
              <a:t>EEE-AIM2020+21</a:t>
            </a:r>
            <a:r>
              <a:rPr lang="cs-CZ" b="1" dirty="0" smtClean="0"/>
              <a:t> (Advances in Magnetics)?</a:t>
            </a:r>
          </a:p>
          <a:p>
            <a:r>
              <a:rPr lang="en-US" b="1" dirty="0"/>
              <a:t>June 13-16, </a:t>
            </a:r>
            <a:r>
              <a:rPr lang="en-US" b="1" dirty="0" smtClean="0"/>
              <a:t> </a:t>
            </a:r>
            <a:r>
              <a:rPr lang="en-US" b="1" dirty="0" err="1" smtClean="0"/>
              <a:t>Moena</a:t>
            </a:r>
            <a:r>
              <a:rPr lang="en-US" b="1" dirty="0" smtClean="0"/>
              <a:t> </a:t>
            </a:r>
            <a:r>
              <a:rPr lang="en-US" b="1" dirty="0"/>
              <a:t>(Italy) </a:t>
            </a:r>
            <a:r>
              <a:rPr lang="en-US" b="1" dirty="0" smtClean="0"/>
              <a:t> </a:t>
            </a:r>
            <a:endParaRPr lang="en-US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5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052736"/>
            <a:ext cx="4455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PETER workshop 2021– San Sebastian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2132856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Martin </a:t>
            </a:r>
            <a:r>
              <a:rPr lang="en-US" dirty="0" err="1" smtClean="0"/>
              <a:t>Hrto</a:t>
            </a:r>
            <a:r>
              <a:rPr lang="cs-CZ" dirty="0"/>
              <a:t>ň</a:t>
            </a:r>
            <a:r>
              <a:rPr lang="en-US" dirty="0" smtClean="0"/>
              <a:t> </a:t>
            </a:r>
            <a:r>
              <a:rPr lang="cs-CZ" dirty="0"/>
              <a:t> </a:t>
            </a:r>
            <a:r>
              <a:rPr lang="cs-CZ" dirty="0" smtClean="0"/>
              <a:t>–   Modelling of PE EPR </a:t>
            </a:r>
          </a:p>
          <a:p>
            <a:r>
              <a:rPr lang="cs-CZ" dirty="0" smtClean="0"/>
              <a:t>2. Filip Ligmajer – Tunable metasurfaces </a:t>
            </a:r>
            <a:r>
              <a:rPr lang="en-US" dirty="0" smtClean="0"/>
              <a:t> </a:t>
            </a:r>
            <a:endParaRPr lang="cs-CZ" dirty="0" smtClean="0"/>
          </a:p>
          <a:p>
            <a:pPr marL="285750" indent="-285750"/>
            <a:r>
              <a:rPr lang="cs-CZ" dirty="0" smtClean="0"/>
              <a:t>3. Tomáš Šikola – Strong Coupling in Plasmonics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170080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BUT: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6840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052736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Next on-line meeting: 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700808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19th March 2021, 14:00  (13:00 UK time)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39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CEITEC_sablona-prezentace_CZ">
  <a:themeElements>
    <a:clrScheme name="CEITEC_sablona-prezentace_CZ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ITEC_sablona-prezentace_C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EITEC_sablona-prezentace_CZ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ITEC_sablona-prezentace_CZ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ITEC_sablona-prezentace_CZ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ITEC_sablona-prezentace_CZ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ITEC_sablona-prezentace_CZ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ITEC_sablona-prezentace_CZ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ITEC_sablona-prezentace_CZ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ITEC_sablona-prezentace_CZ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ITEC_sablona-prezentace_CZ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ITEC_sablona-prezentace_CZ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ITEC_sablona-prezentace_CZ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ITEC_sablona-prezentace_CZ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14716</TotalTime>
  <Words>123</Words>
  <Application>Microsoft Office PowerPoint</Application>
  <PresentationFormat>On-screen Show (4:3)</PresentationFormat>
  <Paragraphs>38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Wingdings</vt:lpstr>
      <vt:lpstr>Office Theme</vt:lpstr>
      <vt:lpstr>7_CEITEC_sablona-prezentace_CZ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Tomáš</dc:creator>
  <cp:lastModifiedBy>sikola</cp:lastModifiedBy>
  <cp:revision>693</cp:revision>
  <dcterms:created xsi:type="dcterms:W3CDTF">2008-07-01T17:07:18Z</dcterms:created>
  <dcterms:modified xsi:type="dcterms:W3CDTF">2021-01-29T10:18:11Z</dcterms:modified>
</cp:coreProperties>
</file>