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8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6346F-1477-4708-80E6-EDC788DDE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DF9051D-657C-40F2-BF86-83B98E569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94CFDB-8B07-45C7-B90C-EA04F734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D39C6C-309C-4D57-9728-E9CCD2951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518A7B-C0C8-461E-8B27-72588D7FE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40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BC508B-9EDE-4380-A3FD-0F5ACE86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C9F1BD5-90EF-4977-9288-20BAAE792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BDFB83-23D5-4D81-B08A-06F64A7F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1C6258-181B-448F-9B17-55CB14C8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FFCEA7-D780-4147-ACFF-63E13815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58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18CC5AF-6912-4C9E-85B7-D094285C3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6C1C23-1CD5-46D2-9926-18C58B8BF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B5D520-3557-45C0-9E46-4B7B80A6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C671BC-9313-400D-9AC8-D5E109718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CA9E65-7A34-4356-8156-2A01E3AE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29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BD0E58-9F99-415A-AA2F-6BE28E55F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0D1D66-648F-4C84-94DB-2F04BF443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BF1157-F63D-40C6-A2E1-222CDEF99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0BB20-72E7-4AF9-9E47-83B7BF405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E73D83-BF39-4F08-9C1A-6B129389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51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5771A1-2540-456F-B77F-BD145DBE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A9DB4E9-E282-4FE8-B46F-066F95F27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5EF670-A3EA-4007-A5C8-5FABCE8F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B3E511-0286-46F8-8CF4-E20A7F1D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B59EEC-EBDC-495D-9D7E-A3684303E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59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BE7B5-67A8-41A2-9E98-C5E612F7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9F4748-06A1-427A-82E1-8D84F1FF2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8C5A4C8-413E-4B43-8B71-3DE186159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95331A-5D3C-49E3-AA1A-80C4FB590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D7C14B-18A4-48EB-92F1-A448528F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FAC5C7-4F6C-4C22-A35F-67FE54B1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59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5A7D2-53DC-4C33-8A9D-2848C9A4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1586A52-D431-4FBD-9095-A016A6774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5260F4B-3557-46F5-9065-45445B596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FBAE578-1445-4C41-AC7F-9C46FC3DD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0F30956-EA02-435B-A7EC-E761E3E21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7CCC1C6-92CA-45C1-8512-F0E183C9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AA15FF7-B796-41D0-8416-640FDC52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6E6FD0D-A492-4E7C-AEF4-A4CB2172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932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49DEA-F4E8-41D3-8DED-E27B1EA7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A9F734B-6DF2-4A02-B278-B2D4AC778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7AAC53-FED3-4A8F-8128-423983AAC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C3C25B2-0629-4195-9F43-99684661E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4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8F18264-3D67-4C2B-AC7D-9F1249E02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4D62288-CE3C-45C0-B0ED-E57D7BE0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1FC227F-F728-4C8D-B774-859BA434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913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D399E-F705-40F5-AD1B-540D2CCB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9EB7AA-53E9-496A-9DE7-034FC39B7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95D0408-C03C-468C-8C10-414D90D6F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88B0A3-E5A6-4C4E-B4B1-72513128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7681AD-95F0-4B51-B2BF-664FCA8C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6C87CE-D55C-4EDA-A95A-55EE6F514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4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CF6E6-774A-4573-91E8-88D9E503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960A294-9B31-4B10-9FCF-62C789584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B20EBAC-D603-4A98-B9FB-763D8EFB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ABA9E12-B7CD-4075-9126-02014D1C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63F4D3-749D-40FC-8167-0B45665A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705F00-55B0-4599-9589-C8F60AB6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476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A038991-2862-4C27-A511-0EDDCD7A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30F6BC7-2A66-43BF-A8DD-3ADE53E22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FE4F93-10DD-4AF3-A017-9DD8F07605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65DAD-B8A9-4654-B8F8-1481606BB81B}" type="datetimeFigureOut">
              <a:rPr lang="cs-CZ" smtClean="0"/>
              <a:t>02.12.2020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AC835F-8DE1-49E7-9CAC-94509BF53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8F7AE2-EC09-42A4-B1CB-0614116FC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0158-3E2E-4D90-8577-63B5F1C819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99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C5FEAB-8AB8-4B0F-8604-5647BBFB3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" y="3650943"/>
            <a:ext cx="6392091" cy="272876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CDB5D2E-06DB-48A1-B6E6-269248C2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5" y="234451"/>
            <a:ext cx="6191794" cy="26471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ECD5864-61F7-42EC-BDCB-016F57C74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84"/>
          <a:stretch/>
        </p:blipFill>
        <p:spPr>
          <a:xfrm>
            <a:off x="6737802" y="779145"/>
            <a:ext cx="5384530" cy="23376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CE8B057-AA50-4D7E-A615-1938C6606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498" y="3885654"/>
            <a:ext cx="5038834" cy="20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4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7315B22-B51C-43AA-88B5-6E322E2C8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6"/>
          <a:stretch/>
        </p:blipFill>
        <p:spPr>
          <a:xfrm>
            <a:off x="9170086" y="97844"/>
            <a:ext cx="2892256" cy="324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5EA35D5-D23E-4981-AA0C-F37F95221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6"/>
          <a:stretch/>
        </p:blipFill>
        <p:spPr>
          <a:xfrm>
            <a:off x="92224" y="97844"/>
            <a:ext cx="2892257" cy="324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0F0AAFD-A07F-4EF0-BFDF-C9540240D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t="9481" r="63318" b="47453"/>
          <a:stretch/>
        </p:blipFill>
        <p:spPr>
          <a:xfrm rot="10800000">
            <a:off x="522245" y="3517532"/>
            <a:ext cx="3239858" cy="3240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2E4FD70-047A-4DB6-988F-211C75C9439A}"/>
              </a:ext>
            </a:extLst>
          </p:cNvPr>
          <p:cNvSpPr txBox="1"/>
          <p:nvPr/>
        </p:nvSpPr>
        <p:spPr>
          <a:xfrm>
            <a:off x="129658" y="97844"/>
            <a:ext cx="382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SNOM </a:t>
            </a:r>
            <a:r>
              <a:rPr lang="cs-CZ" dirty="0" err="1">
                <a:solidFill>
                  <a:srgbClr val="FFFF00"/>
                </a:solidFill>
              </a:rPr>
              <a:t>probe</a:t>
            </a:r>
            <a:r>
              <a:rPr lang="cs-CZ" dirty="0">
                <a:solidFill>
                  <a:srgbClr val="FFFF00"/>
                </a:solidFill>
              </a:rPr>
              <a:t> 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058417B-CCE7-4C61-AFD5-6634079D4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35" y="3518116"/>
            <a:ext cx="2900140" cy="3240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F50C520-8668-482A-AF4F-32796FCAB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99" y="3517532"/>
            <a:ext cx="2900140" cy="324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3D411C3-0B31-44C0-8EEF-CC9FE333F7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8" r="29411" b="3949"/>
          <a:stretch/>
        </p:blipFill>
        <p:spPr>
          <a:xfrm>
            <a:off x="10441737" y="3517532"/>
            <a:ext cx="1228019" cy="3240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DCFA8E7-442F-4A84-BD02-E85BF114F0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96" y="97844"/>
            <a:ext cx="2900140" cy="3240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E90F6D6-D7DE-4B57-8557-49AB0A0B0C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11" y="97844"/>
            <a:ext cx="290014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82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7F492D-C54B-4AA3-9431-0D93FF13D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5" y="465979"/>
            <a:ext cx="2577902" cy="288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A2DFA76-984D-4D47-882F-5074EDF6C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05" y="3675072"/>
            <a:ext cx="2577902" cy="288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811627E-6A8C-486A-A994-6D0A6AC01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40" y="461620"/>
            <a:ext cx="2577902" cy="288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31FFBA-90F1-44E4-8FFD-8AB1696A3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05" y="461620"/>
            <a:ext cx="2577902" cy="288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412F48E-DCD0-45AA-8D5D-1D5781282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5" y="3675072"/>
            <a:ext cx="2577902" cy="2880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531C922-99DB-41C0-9DE1-9D45E7093D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40" y="3675072"/>
            <a:ext cx="2577902" cy="288000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1C0C8334-7D89-4907-85C4-E45D7D04204E}"/>
              </a:ext>
            </a:extLst>
          </p:cNvPr>
          <p:cNvSpPr txBox="1"/>
          <p:nvPr/>
        </p:nvSpPr>
        <p:spPr>
          <a:xfrm>
            <a:off x="327675" y="44256"/>
            <a:ext cx="382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SNOM </a:t>
            </a:r>
            <a:r>
              <a:rPr lang="cs-CZ" dirty="0" err="1"/>
              <a:t>probe</a:t>
            </a:r>
            <a:r>
              <a:rPr lang="cs-CZ" dirty="0"/>
              <a:t> 02</a:t>
            </a:r>
          </a:p>
        </p:txBody>
      </p:sp>
    </p:spTree>
    <p:extLst>
      <p:ext uri="{BB962C8B-B14F-4D97-AF65-F5344CB8AC3E}">
        <p14:creationId xmlns:p14="http://schemas.microsoft.com/office/powerpoint/2010/main" val="2176787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5445406-ED4B-4C8C-834A-35D24E9A0B77}"/>
              </a:ext>
            </a:extLst>
          </p:cNvPr>
          <p:cNvSpPr txBox="1"/>
          <p:nvPr/>
        </p:nvSpPr>
        <p:spPr>
          <a:xfrm>
            <a:off x="129658" y="-36108"/>
            <a:ext cx="382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SNOM </a:t>
            </a:r>
            <a:r>
              <a:rPr lang="cs-CZ" dirty="0" err="1"/>
              <a:t>probe</a:t>
            </a:r>
            <a:r>
              <a:rPr lang="cs-CZ" dirty="0"/>
              <a:t> 04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52E822-DB95-4A93-84E7-641CD6011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4" y="294164"/>
            <a:ext cx="2900140" cy="324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74B29D5-89C8-428E-8375-85FB2B899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26" y="294164"/>
            <a:ext cx="2900140" cy="3240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DB9A894-2893-4963-A90B-A5D6996EC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36" y="294164"/>
            <a:ext cx="2900140" cy="3240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1827611-5C44-474A-A76A-112677B4D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26" y="3611013"/>
            <a:ext cx="2900140" cy="324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669BE04-C64F-4911-9DB5-9CACCD363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36" y="3618000"/>
            <a:ext cx="2900140" cy="3240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499527C-90C3-4965-A311-19B15CD9A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4" y="3611013"/>
            <a:ext cx="290014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623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9</Words>
  <Application>Microsoft Office PowerPoint</Application>
  <PresentationFormat>Širokoúhlá obrazovka</PresentationFormat>
  <Paragraphs>3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Dvorak</dc:creator>
  <cp:lastModifiedBy>Dvořák Petr (100860)</cp:lastModifiedBy>
  <cp:revision>26</cp:revision>
  <dcterms:created xsi:type="dcterms:W3CDTF">2020-10-05T21:49:07Z</dcterms:created>
  <dcterms:modified xsi:type="dcterms:W3CDTF">2020-12-02T20:15:09Z</dcterms:modified>
</cp:coreProperties>
</file>