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1" r:id="rId4"/>
    <p:sldId id="256" r:id="rId5"/>
    <p:sldId id="257" r:id="rId6"/>
    <p:sldId id="259" r:id="rId7"/>
    <p:sldId id="262" r:id="rId8"/>
    <p:sldId id="260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3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3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F9F97-835F-493C-BF5B-AC4A054307FF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543A-86B4-4617-BEF8-E57D25140F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338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F9F97-835F-493C-BF5B-AC4A054307FF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543A-86B4-4617-BEF8-E57D25140F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2706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F9F97-835F-493C-BF5B-AC4A054307FF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543A-86B4-4617-BEF8-E57D25140F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1277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F9F97-835F-493C-BF5B-AC4A054307FF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543A-86B4-4617-BEF8-E57D25140F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3069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F9F97-835F-493C-BF5B-AC4A054307FF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543A-86B4-4617-BEF8-E57D25140F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285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F9F97-835F-493C-BF5B-AC4A054307FF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543A-86B4-4617-BEF8-E57D25140F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610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F9F97-835F-493C-BF5B-AC4A054307FF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543A-86B4-4617-BEF8-E57D25140F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3836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F9F97-835F-493C-BF5B-AC4A054307FF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543A-86B4-4617-BEF8-E57D25140F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512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F9F97-835F-493C-BF5B-AC4A054307FF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543A-86B4-4617-BEF8-E57D25140F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572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F9F97-835F-493C-BF5B-AC4A054307FF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543A-86B4-4617-BEF8-E57D25140F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920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F9F97-835F-493C-BF5B-AC4A054307FF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543A-86B4-4617-BEF8-E57D25140F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947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F9F97-835F-493C-BF5B-AC4A054307FF}" type="datetimeFigureOut">
              <a:rPr lang="cs-CZ" smtClean="0"/>
              <a:t>27.08.2020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F543A-86B4-4617-BEF8-E57D25140F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6838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E36530-129E-4727-9714-F91775CFC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850133"/>
            <a:ext cx="9144000" cy="2387600"/>
          </a:xfrm>
        </p:spPr>
        <p:txBody>
          <a:bodyPr/>
          <a:lstStyle/>
          <a:p>
            <a:r>
              <a:rPr lang="en-GB" b="1" dirty="0"/>
              <a:t>Progresses on </a:t>
            </a:r>
            <a:br>
              <a:rPr lang="en-GB" b="1" dirty="0"/>
            </a:br>
            <a:r>
              <a:rPr lang="en-GB" b="1" dirty="0"/>
              <a:t>           Project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E609B06-23DF-40EE-B6C3-4D65D9FD0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9586" y="4352105"/>
            <a:ext cx="4852826" cy="1655762"/>
          </a:xfrm>
        </p:spPr>
        <p:txBody>
          <a:bodyPr/>
          <a:lstStyle/>
          <a:p>
            <a:r>
              <a:rPr lang="en-GB" b="1" dirty="0"/>
              <a:t>UNISTUTT </a:t>
            </a:r>
          </a:p>
          <a:p>
            <a:r>
              <a:rPr lang="en-GB" b="1" dirty="0"/>
              <a:t>27 August 2020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1C413E5-3DB6-4DDC-A009-16C301F803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350" y="174805"/>
            <a:ext cx="1566884" cy="1790947"/>
          </a:xfrm>
          <a:prstGeom prst="rect">
            <a:avLst/>
          </a:prstGeom>
        </p:spPr>
      </p:pic>
      <p:pic>
        <p:nvPicPr>
          <p:cNvPr id="7" name="Immagine 6" descr="Immagine che contiene oggetto, segnale, orologio&#10;&#10;Descrizione generata automaticamente">
            <a:extLst>
              <a:ext uri="{FF2B5EF4-FFF2-40B4-BE49-F238E27FC236}">
                <a16:creationId xmlns:a16="http://schemas.microsoft.com/office/drawing/2014/main" id="{34944BF1-724B-4BCD-A748-E402A2C5A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251" y="2133867"/>
            <a:ext cx="2085159" cy="138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58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EA9DC64-EF1C-4E17-A8D8-F94F4C852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728" y="1514190"/>
            <a:ext cx="6210784" cy="442073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96301ED-364B-4A64-B76C-FC4B9C72F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47" y="1514190"/>
            <a:ext cx="5708825" cy="442073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1213838-0982-4816-9D48-B74A4198E19D}"/>
              </a:ext>
            </a:extLst>
          </p:cNvPr>
          <p:cNvSpPr txBox="1"/>
          <p:nvPr/>
        </p:nvSpPr>
        <p:spPr>
          <a:xfrm>
            <a:off x="9518861" y="2207183"/>
            <a:ext cx="2506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After baseline correction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CBD8425E-A5B5-41FC-A201-CEA56F272551}"/>
              </a:ext>
            </a:extLst>
          </p:cNvPr>
          <p:cNvSpPr txBox="1"/>
          <p:nvPr/>
        </p:nvSpPr>
        <p:spPr>
          <a:xfrm>
            <a:off x="549745" y="310565"/>
            <a:ext cx="4942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 PETER HF-EPR Measurements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2484387-24F2-40CB-8705-EA4C5BB25070}"/>
              </a:ext>
            </a:extLst>
          </p:cNvPr>
          <p:cNvSpPr txBox="1"/>
          <p:nvPr/>
        </p:nvSpPr>
        <p:spPr>
          <a:xfrm>
            <a:off x="7525311" y="6404800"/>
            <a:ext cx="4595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We acknowledge Adam Benes for his important contribution</a:t>
            </a:r>
          </a:p>
        </p:txBody>
      </p:sp>
    </p:spTree>
    <p:extLst>
      <p:ext uri="{BB962C8B-B14F-4D97-AF65-F5344CB8AC3E}">
        <p14:creationId xmlns:p14="http://schemas.microsoft.com/office/powerpoint/2010/main" val="1149598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3793" y="206062"/>
            <a:ext cx="2684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PETER laboratory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87" y="1921433"/>
            <a:ext cx="5181420" cy="3892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780" y="1921433"/>
            <a:ext cx="2934060" cy="38926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267" y="1920652"/>
            <a:ext cx="2943634" cy="390531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1625600" y="1560945"/>
            <a:ext cx="959658" cy="608677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4328" y="1222391"/>
            <a:ext cx="11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Bolometer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20550" y="1689792"/>
            <a:ext cx="430330" cy="534786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64768" y="1290158"/>
            <a:ext cx="239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Microwave quasi-optics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17005" y="6045682"/>
            <a:ext cx="5503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Superconducting magnet, 0 - 12 T (Cryogenic Ltd.)</a:t>
            </a:r>
          </a:p>
          <a:p>
            <a:r>
              <a:rPr lang="en-US" dirty="0" smtClean="0"/>
              <a:t>with cryostat enabling EPR measurements from 4 K to RT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961122" y="3867737"/>
            <a:ext cx="998175" cy="2177945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502400" y="1659490"/>
            <a:ext cx="1564640" cy="1807841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7896347" y="4417219"/>
            <a:ext cx="341385" cy="33979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8220492" y="4206265"/>
            <a:ext cx="608775" cy="338526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7361636" y="4757016"/>
            <a:ext cx="637540" cy="128866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455913" y="1010166"/>
            <a:ext cx="1918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PETER sample rod </a:t>
            </a:r>
          </a:p>
          <a:p>
            <a:pPr algn="ctr"/>
            <a:r>
              <a:rPr lang="en-US" dirty="0" smtClean="0"/>
              <a:t>with SPM unit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449338" y="6045682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SPM unit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0229850" y="1407057"/>
            <a:ext cx="781" cy="2460680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9242624" y="1010166"/>
            <a:ext cx="2661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SPM probe + probe holder</a:t>
            </a:r>
            <a:endParaRPr lang="en-US" dirty="0"/>
          </a:p>
        </p:txBody>
      </p:sp>
      <p:cxnSp>
        <p:nvCxnSpPr>
          <p:cNvPr id="41" name="Elbow Connector 40"/>
          <p:cNvCxnSpPr/>
          <p:nvPr/>
        </p:nvCxnSpPr>
        <p:spPr>
          <a:xfrm rot="5400000">
            <a:off x="9477432" y="2665136"/>
            <a:ext cx="2444137" cy="638120"/>
          </a:xfrm>
          <a:prstGeom prst="bentConnector3">
            <a:avLst>
              <a:gd name="adj1" fmla="val 99883"/>
            </a:avLst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0580779" y="1400693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</a:t>
            </a:r>
            <a:endParaRPr lang="en-US" dirty="0"/>
          </a:p>
        </p:txBody>
      </p:sp>
      <p:cxnSp>
        <p:nvCxnSpPr>
          <p:cNvPr id="53" name="Elbow Connector 52"/>
          <p:cNvCxnSpPr/>
          <p:nvPr/>
        </p:nvCxnSpPr>
        <p:spPr>
          <a:xfrm rot="10800000">
            <a:off x="10794724" y="5642643"/>
            <a:ext cx="661616" cy="471830"/>
          </a:xfrm>
          <a:prstGeom prst="bentConnector3">
            <a:avLst>
              <a:gd name="adj1" fmla="val 2535"/>
            </a:avLst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871943" y="6046361"/>
            <a:ext cx="321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Piezoscanner + stepping motors 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8140753" y="947225"/>
            <a:ext cx="1158075" cy="1359388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690933" y="570150"/>
            <a:ext cx="2277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Microwave waveguide</a:t>
            </a:r>
            <a:endParaRPr lang="en-US" dirty="0"/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8200101" y="4371465"/>
            <a:ext cx="1007835" cy="2210747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8718789" y="5320145"/>
            <a:ext cx="903389" cy="149245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269722" y="6408885"/>
            <a:ext cx="347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Coils for magnetic field modulation</a:t>
            </a:r>
          </a:p>
        </p:txBody>
      </p:sp>
      <p:cxnSp>
        <p:nvCxnSpPr>
          <p:cNvPr id="77" name="Straight Connector 76"/>
          <p:cNvCxnSpPr/>
          <p:nvPr/>
        </p:nvCxnSpPr>
        <p:spPr>
          <a:xfrm flipH="1">
            <a:off x="8186932" y="6586277"/>
            <a:ext cx="15442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13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3793" y="206062"/>
            <a:ext cx="6450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Measurement with Akiyama probe at </a:t>
            </a:r>
            <a:r>
              <a:rPr lang="en-US" sz="2400" dirty="0" smtClean="0">
                <a:solidFill>
                  <a:srgbClr val="FF0000"/>
                </a:solidFill>
              </a:rPr>
              <a:t>RT and in Air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15" y="853567"/>
            <a:ext cx="3997856" cy="2891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3" y="3930713"/>
            <a:ext cx="3985278" cy="28822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722" y="1854558"/>
            <a:ext cx="6510073" cy="45637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41550" y="1092523"/>
            <a:ext cx="2058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Akiyama probe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0514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3793" y="206062"/>
            <a:ext cx="10040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Measurement with tuning fork probe with etched glass fiber tip at </a:t>
            </a:r>
            <a:r>
              <a:rPr lang="en-US" sz="2400" dirty="0" smtClean="0">
                <a:solidFill>
                  <a:srgbClr val="FF0000"/>
                </a:solidFill>
              </a:rPr>
              <a:t>RT and in Air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3" y="3719934"/>
            <a:ext cx="4247618" cy="29919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3" y="691255"/>
            <a:ext cx="4247618" cy="29919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28136" y="837433"/>
            <a:ext cx="5648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Tuning fork probe with etched glass fiber tip</a:t>
            </a:r>
            <a:endParaRPr lang="cs-CZ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765" y="1554505"/>
            <a:ext cx="5862840" cy="18379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28136" y="3575291"/>
            <a:ext cx="1655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Fabrication:</a:t>
            </a:r>
            <a:endParaRPr lang="cs-CZ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" r="2447"/>
          <a:stretch/>
        </p:blipFill>
        <p:spPr>
          <a:xfrm>
            <a:off x="5085127" y="4219794"/>
            <a:ext cx="6894287" cy="24797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85127" y="4219794"/>
            <a:ext cx="1610948" cy="218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</a:t>
            </a:r>
            <a:endParaRPr lang="cs-CZ" dirty="0"/>
          </a:p>
        </p:txBody>
      </p:sp>
      <p:sp>
        <p:nvSpPr>
          <p:cNvPr id="13" name="Rectangle 12"/>
          <p:cNvSpPr/>
          <p:nvPr/>
        </p:nvSpPr>
        <p:spPr>
          <a:xfrm>
            <a:off x="5772513" y="4495800"/>
            <a:ext cx="1610948" cy="218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5237526" y="6370299"/>
            <a:ext cx="2509473" cy="3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Box 14"/>
          <p:cNvSpPr txBox="1"/>
          <p:nvPr/>
        </p:nvSpPr>
        <p:spPr>
          <a:xfrm>
            <a:off x="5154588" y="4069318"/>
            <a:ext cx="1340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 fiber</a:t>
            </a:r>
            <a:endParaRPr lang="cs-CZ" dirty="0"/>
          </a:p>
        </p:txBody>
      </p:sp>
      <p:sp>
        <p:nvSpPr>
          <p:cNvPr id="16" name="TextBox 15"/>
          <p:cNvSpPr txBox="1"/>
          <p:nvPr/>
        </p:nvSpPr>
        <p:spPr>
          <a:xfrm>
            <a:off x="5711578" y="4362749"/>
            <a:ext cx="1948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 fiber shield</a:t>
            </a:r>
            <a:endParaRPr lang="cs-CZ" dirty="0"/>
          </a:p>
        </p:txBody>
      </p:sp>
      <p:sp>
        <p:nvSpPr>
          <p:cNvPr id="17" name="TextBox 16"/>
          <p:cNvSpPr txBox="1"/>
          <p:nvPr/>
        </p:nvSpPr>
        <p:spPr>
          <a:xfrm>
            <a:off x="5248917" y="6313149"/>
            <a:ext cx="222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Hydrofluoric acid (HF)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4944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098" y="192483"/>
            <a:ext cx="1190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Measurement with tuning fork probe with etched glass fiber tip at </a:t>
            </a:r>
            <a:r>
              <a:rPr lang="en-US" sz="2400" dirty="0" smtClean="0">
                <a:solidFill>
                  <a:srgbClr val="FF0000"/>
                </a:solidFill>
              </a:rPr>
              <a:t>77 K in 20 mbar He pressure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21" y="3864944"/>
            <a:ext cx="3600258" cy="27356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07" y="885859"/>
            <a:ext cx="3616872" cy="2748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089" y="886738"/>
            <a:ext cx="3899168" cy="2746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089" y="3864943"/>
            <a:ext cx="3935422" cy="277203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6165850" y="2400300"/>
            <a:ext cx="939800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165850" y="5397500"/>
            <a:ext cx="939800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48279" y="1935189"/>
            <a:ext cx="1007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Rescaled</a:t>
            </a:r>
            <a:endParaRPr lang="cs-CZ" dirty="0"/>
          </a:p>
        </p:txBody>
      </p:sp>
      <p:sp>
        <p:nvSpPr>
          <p:cNvPr id="13" name="TextBox 12"/>
          <p:cNvSpPr txBox="1"/>
          <p:nvPr/>
        </p:nvSpPr>
        <p:spPr>
          <a:xfrm>
            <a:off x="6048279" y="4881626"/>
            <a:ext cx="1007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Rescaled</a:t>
            </a:r>
            <a:endParaRPr lang="cs-CZ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264207" y="3368526"/>
            <a:ext cx="57347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At 77 K the scanning range of </a:t>
            </a:r>
            <a:r>
              <a:rPr lang="en-US" sz="2200" dirty="0" err="1" smtClean="0"/>
              <a:t>x,y,z</a:t>
            </a:r>
            <a:r>
              <a:rPr lang="en-US" sz="2200" dirty="0" smtClean="0"/>
              <a:t> </a:t>
            </a:r>
            <a:r>
              <a:rPr lang="en-US" sz="2200" dirty="0" err="1" smtClean="0"/>
              <a:t>piezoscanners</a:t>
            </a:r>
            <a:endParaRPr lang="en-US" sz="2200" dirty="0" smtClean="0"/>
          </a:p>
          <a:p>
            <a:pPr algn="ctr"/>
            <a:r>
              <a:rPr lang="en-US" sz="2200" dirty="0" smtClean="0"/>
              <a:t> is reduced by a factor of ~2 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027356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098" y="192483"/>
            <a:ext cx="2483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Problems to solve: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000" y="972456"/>
            <a:ext cx="8955785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000" dirty="0" smtClean="0"/>
              <a:t>Malfunction of the stepping positioner in Z direction – </a:t>
            </a:r>
            <a:r>
              <a:rPr lang="en-US" sz="2000" dirty="0" smtClean="0">
                <a:solidFill>
                  <a:schemeClr val="accent6"/>
                </a:solidFill>
              </a:rPr>
              <a:t>already solved </a:t>
            </a:r>
            <a:r>
              <a:rPr lang="en-US" sz="2000" dirty="0" smtClean="0"/>
              <a:t>(6. 8. 2020)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Reduction of vibrations transferred to the SPM unit from vacuum scroll pump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through the bellows metal hose – </a:t>
            </a:r>
            <a:r>
              <a:rPr lang="en-US" sz="2000" dirty="0" smtClean="0">
                <a:solidFill>
                  <a:srgbClr val="FF0000"/>
                </a:solidFill>
              </a:rPr>
              <a:t>now in process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451023"/>
            <a:ext cx="3921260" cy="294589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4074164" y="3087597"/>
            <a:ext cx="47893" cy="1991246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66774" y="2680490"/>
            <a:ext cx="2920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of vacuum scroll pump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95475" y="3009901"/>
            <a:ext cx="2136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(Bellows metal hose)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245" y="3451023"/>
            <a:ext cx="3616459" cy="294589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7436758" y="4219575"/>
            <a:ext cx="745217" cy="4049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436758" y="3781425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pump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813033" y="4219575"/>
            <a:ext cx="666750" cy="0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695612" y="3783834"/>
            <a:ext cx="901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334772" y="2682861"/>
            <a:ext cx="210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Vibration attenuator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670312" y="3009901"/>
            <a:ext cx="1430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(heavy block)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311" y="2056308"/>
            <a:ext cx="2276518" cy="227651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579899" y="1595703"/>
            <a:ext cx="2234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PVC flex vacuum hose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823" y="4588563"/>
            <a:ext cx="2890610" cy="187833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874450" y="4276029"/>
            <a:ext cx="182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Flexible PVC hose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7606978" y="2885116"/>
            <a:ext cx="321875" cy="3294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606978" y="2885116"/>
            <a:ext cx="330639" cy="3294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1138018" y="2112863"/>
            <a:ext cx="321875" cy="3294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1138018" y="2112863"/>
            <a:ext cx="330639" cy="3294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0753725" y="4752975"/>
            <a:ext cx="173831" cy="18876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0906180" y="4460695"/>
            <a:ext cx="168321" cy="48422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474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5" y="178022"/>
            <a:ext cx="10968488" cy="655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67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2516</TotalTime>
  <Words>226</Words>
  <Application>Microsoft Office PowerPoint</Application>
  <PresentationFormat>Widescreen</PresentationFormat>
  <Paragraphs>45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Progresses on            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Konecny</dc:creator>
  <cp:lastModifiedBy>Martin</cp:lastModifiedBy>
  <cp:revision>36</cp:revision>
  <dcterms:created xsi:type="dcterms:W3CDTF">2020-08-12T21:09:42Z</dcterms:created>
  <dcterms:modified xsi:type="dcterms:W3CDTF">2020-08-27T07:54:15Z</dcterms:modified>
</cp:coreProperties>
</file>