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B2356-370A-4E88-A18C-2D42550C6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83ABA4-7D20-440F-BADF-576707E65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C862AC-34CA-4CF1-8AF4-230BC0A7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F0E950-2082-4162-A4AF-A760D2F41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3AF88-2EEF-467F-87EF-05FFF434A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C7000-8254-4BC6-85A2-FD75A278C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6B1F27-3185-42D5-AE17-0DCC765E8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D0E958-E1ED-4E94-B955-41D3EFAA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B4EF03-2ECB-4B61-B39E-E6D32CE8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2ACAB57-C33F-41E9-808F-3C2C6B32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22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4C99D3-56F0-4394-A407-B39579017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4B2333-C4CF-4131-89FD-9FBF0C320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072708-AC07-4D31-8D46-22ACAD2D8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74D449-1C7D-4E6E-9A78-113FFF233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4BDFED-8E3C-4585-87F9-EEA999AD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01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33586C-CFDC-49A1-8579-63B4B62D1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10FA3-4A0F-47B1-A384-4EDA14478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161DD-32D0-40DE-8BC2-3402F8F2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3E65E4-8281-48D9-AD8F-2C9281678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24E41D-B9CD-4F2E-9125-6BB0D517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8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92787-D797-4FCA-A068-AE4233EC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610D6E-94BD-40D9-91D8-CB8DD31FF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26702F-79E8-4F80-ABBA-85CFCC30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6241F7-F6BA-4A9D-9C53-CCCD5C41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781BF5-B99B-47FF-BA2A-88CFC7B2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49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6B63B-9EE8-4927-B6B8-E09FFE88D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3411F6-08C2-4721-B535-89905BB266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71BDE0-9A67-4C68-A9E5-9BAC4403C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358396-E355-4CD1-A919-682D4F295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AEDE9A-0B52-45C3-99A7-CEA37C52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17BE7E-1047-4107-BA40-6A7F3AF87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87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428E6-328C-40A7-8A0B-00C24B68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21D7FC-DBA9-4E4F-B39A-43D6101B6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74B391-DA8A-4DFC-A9CB-4D52FC521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DEC059-674C-4BA6-A3B9-FF89ABBA00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31106C-48D0-4DCA-A4D5-A90B49D40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5F0A4C-F286-4319-B04E-31BCADFF5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42511C-C4B3-4FBF-8D78-961824080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20721A-815E-49CD-8C75-24EB628E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65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D536E-917D-47A3-BA49-0E0425CE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26F18E1-79E1-443E-9FCE-60B36F78B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6AE45F1-2C44-4A39-8596-CF979C7D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6EC74A-60A5-481E-8CE5-AEE2BB17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7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FAC6683-EF40-4B42-8C79-759A3B43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ED6295-EBF0-47E2-9123-9412463A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6B0A03-CF7A-481A-9602-43571289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341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80F2D-413C-4018-BF3F-EE5890526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C0D62-F0C1-402F-9650-D799A15F7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FFBB9B-A9A9-44C5-A5CA-A0CEBA62C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C9992B-120E-407C-8886-2FAEDBDF9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D799E8-034A-429D-B4FA-79EEDA82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9B074B-EEB9-4FB3-8938-8E64C3586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16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E228F1-93E2-4655-B45C-5BF4CF238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2626C0-7556-4BCE-A44F-E57A52114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029517-6E21-4746-A946-F4809F459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DBD9FA-8CE1-4213-8AE8-7B5A62B2A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1336D4-E3A8-40AD-9A78-2D211706F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95EC6C-1B5E-4D59-B07A-3A6CD5A4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4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A7E66E-CFAD-4F91-A58B-78503416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7FC158-0718-4560-AD5C-E42E00F39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977AFA-B6CF-437C-A70D-C437C930B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335E-6106-4510-8229-BBFCF88B1411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EA5E24-47A3-4D0A-B312-3F81203D6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99D2AA-FA2C-4550-A2C8-062BE416F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F9173-D8CF-4A8D-B9A3-5E5A78C1B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3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C7E6F72-D3CD-4610-BEBF-226175E80606}"/>
              </a:ext>
            </a:extLst>
          </p:cNvPr>
          <p:cNvSpPr txBox="1"/>
          <p:nvPr/>
        </p:nvSpPr>
        <p:spPr>
          <a:xfrm>
            <a:off x="923826" y="659875"/>
            <a:ext cx="295183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err="1"/>
              <a:t>Due</a:t>
            </a:r>
            <a:r>
              <a:rPr lang="cs-CZ" sz="3200" dirty="0"/>
              <a:t> </a:t>
            </a:r>
            <a:r>
              <a:rPr lang="cs-CZ" sz="3200" dirty="0" err="1"/>
              <a:t>deliverables</a:t>
            </a:r>
            <a:endParaRPr lang="cs-CZ" sz="3200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22C312E-383D-4242-873B-A8037269711C}"/>
              </a:ext>
            </a:extLst>
          </p:cNvPr>
          <p:cNvSpPr txBox="1"/>
          <p:nvPr/>
        </p:nvSpPr>
        <p:spPr>
          <a:xfrm>
            <a:off x="1253765" y="2017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11" name="Tabulka 11">
            <a:extLst>
              <a:ext uri="{FF2B5EF4-FFF2-40B4-BE49-F238E27FC236}">
                <a16:creationId xmlns:a16="http://schemas.microsoft.com/office/drawing/2014/main" id="{3809587A-D8FC-4079-A7B4-BC93D834DE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08231"/>
              </p:ext>
            </p:extLst>
          </p:nvPr>
        </p:nvGraphicFramePr>
        <p:xfrm>
          <a:off x="1131216" y="1478449"/>
          <a:ext cx="10303497" cy="4665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3704">
                  <a:extLst>
                    <a:ext uri="{9D8B030D-6E8A-4147-A177-3AD203B41FA5}">
                      <a16:colId xmlns:a16="http://schemas.microsoft.com/office/drawing/2014/main" val="1487633980"/>
                    </a:ext>
                  </a:extLst>
                </a:gridCol>
                <a:gridCol w="3130882">
                  <a:extLst>
                    <a:ext uri="{9D8B030D-6E8A-4147-A177-3AD203B41FA5}">
                      <a16:colId xmlns:a16="http://schemas.microsoft.com/office/drawing/2014/main" val="3123039970"/>
                    </a:ext>
                  </a:extLst>
                </a:gridCol>
                <a:gridCol w="5828911">
                  <a:extLst>
                    <a:ext uri="{9D8B030D-6E8A-4147-A177-3AD203B41FA5}">
                      <a16:colId xmlns:a16="http://schemas.microsoft.com/office/drawing/2014/main" val="232930947"/>
                    </a:ext>
                  </a:extLst>
                </a:gridCol>
              </a:tblGrid>
              <a:tr h="509526">
                <a:tc>
                  <a:txBody>
                    <a:bodyPr/>
                    <a:lstStyle/>
                    <a:p>
                      <a:r>
                        <a:rPr lang="cs-CZ" dirty="0" err="1"/>
                        <a:t>Number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Title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Description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02326"/>
                  </a:ext>
                </a:extLst>
              </a:tr>
              <a:tr h="2049173">
                <a:tc>
                  <a:txBody>
                    <a:bodyPr/>
                    <a:lstStyle/>
                    <a:p>
                      <a:r>
                        <a:rPr lang="cs-CZ" dirty="0"/>
                        <a:t>D2.7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Applications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PE EPR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Report on </a:t>
                      </a:r>
                      <a:r>
                        <a:rPr lang="cs-CZ" dirty="0" err="1"/>
                        <a:t>applications</a:t>
                      </a:r>
                      <a:r>
                        <a:rPr lang="cs-CZ" dirty="0"/>
                        <a:t> – </a:t>
                      </a:r>
                      <a:r>
                        <a:rPr lang="cs-CZ" dirty="0" err="1"/>
                        <a:t>room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temperature</a:t>
                      </a:r>
                      <a:r>
                        <a:rPr lang="cs-CZ" dirty="0"/>
                        <a:t>: </a:t>
                      </a:r>
                      <a:r>
                        <a:rPr lang="cs-CZ" dirty="0" err="1"/>
                        <a:t>feromagnetic</a:t>
                      </a:r>
                      <a:r>
                        <a:rPr lang="cs-CZ" dirty="0"/>
                        <a:t> nano/</a:t>
                      </a:r>
                      <a:r>
                        <a:rPr lang="cs-CZ" dirty="0" err="1"/>
                        <a:t>microstructures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fabricated</a:t>
                      </a:r>
                      <a:r>
                        <a:rPr lang="cs-CZ" dirty="0"/>
                        <a:t> by EBL and FIB, a </a:t>
                      </a:r>
                      <a:r>
                        <a:rPr lang="cs-CZ" dirty="0" err="1"/>
                        <a:t>commercial</a:t>
                      </a:r>
                      <a:r>
                        <a:rPr lang="cs-CZ" dirty="0"/>
                        <a:t> hard disk. </a:t>
                      </a:r>
                      <a:r>
                        <a:rPr lang="cs-CZ" dirty="0" err="1"/>
                        <a:t>Low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temperature</a:t>
                      </a:r>
                      <a:r>
                        <a:rPr lang="cs-CZ" dirty="0"/>
                        <a:t>: </a:t>
                      </a:r>
                      <a:r>
                        <a:rPr lang="cs-CZ" dirty="0" err="1"/>
                        <a:t>molecular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nanomagnets</a:t>
                      </a:r>
                      <a:r>
                        <a:rPr lang="cs-CZ" dirty="0"/>
                        <a:t> (</a:t>
                      </a:r>
                      <a:r>
                        <a:rPr lang="cs-CZ" dirty="0" err="1"/>
                        <a:t>transition</a:t>
                      </a:r>
                      <a:r>
                        <a:rPr lang="cs-CZ" dirty="0"/>
                        <a:t> metal-</a:t>
                      </a:r>
                      <a:r>
                        <a:rPr lang="cs-CZ" dirty="0" err="1"/>
                        <a:t>phthalocyanine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thin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films</a:t>
                      </a:r>
                      <a:r>
                        <a:rPr lang="cs-CZ" dirty="0"/>
                        <a:t> on </a:t>
                      </a:r>
                      <a:r>
                        <a:rPr lang="cs-CZ" dirty="0" err="1"/>
                        <a:t>various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substrates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763313"/>
                  </a:ext>
                </a:extLst>
              </a:tr>
              <a:tr h="437397">
                <a:tc>
                  <a:txBody>
                    <a:bodyPr/>
                    <a:lstStyle/>
                    <a:p>
                      <a:r>
                        <a:rPr lang="cs-CZ" dirty="0"/>
                        <a:t>D3.8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Final</a:t>
                      </a:r>
                      <a:r>
                        <a:rPr lang="cs-CZ" dirty="0"/>
                        <a:t> CDE </a:t>
                      </a:r>
                      <a:r>
                        <a:rPr lang="cs-CZ" dirty="0" err="1"/>
                        <a:t>plan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Overview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of</a:t>
                      </a:r>
                      <a:r>
                        <a:rPr lang="cs-CZ" dirty="0"/>
                        <a:t> CDE </a:t>
                      </a:r>
                      <a:r>
                        <a:rPr lang="cs-CZ" dirty="0" err="1"/>
                        <a:t>activities</a:t>
                      </a:r>
                      <a:r>
                        <a:rPr lang="cs-CZ" dirty="0"/>
                        <a:t>, </a:t>
                      </a:r>
                      <a:r>
                        <a:rPr lang="cs-CZ" dirty="0" err="1"/>
                        <a:t>plan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for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after-project</a:t>
                      </a:r>
                      <a:r>
                        <a:rPr lang="cs-CZ" dirty="0"/>
                        <a:t>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274360"/>
                  </a:ext>
                </a:extLst>
              </a:tr>
              <a:tr h="754959">
                <a:tc>
                  <a:txBody>
                    <a:bodyPr/>
                    <a:lstStyle/>
                    <a:p>
                      <a:r>
                        <a:rPr lang="cs-CZ" dirty="0"/>
                        <a:t>D3.9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Scientific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communication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Summary of the scientific communication containing at least 10 papers in impacted journals, at least 8 conference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presentations during the duration of the project.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905356"/>
                  </a:ext>
                </a:extLst>
              </a:tr>
              <a:tr h="754959">
                <a:tc>
                  <a:txBody>
                    <a:bodyPr/>
                    <a:lstStyle/>
                    <a:p>
                      <a:r>
                        <a:rPr lang="cs-CZ" dirty="0"/>
                        <a:t>D3.10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Open Research Data 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Open research data pilot in the project.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27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9998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103</Words>
  <Application>Microsoft Office PowerPoint</Application>
  <PresentationFormat>Širokoúhlá obrazovka</PresentationFormat>
  <Paragraphs>17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Božena Čechalová</dc:creator>
  <cp:lastModifiedBy>Božena Čechalová</cp:lastModifiedBy>
  <cp:revision>3</cp:revision>
  <dcterms:created xsi:type="dcterms:W3CDTF">2021-05-21T10:04:01Z</dcterms:created>
  <dcterms:modified xsi:type="dcterms:W3CDTF">2021-05-21T11:59:29Z</dcterms:modified>
</cp:coreProperties>
</file>