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3" r:id="rId2"/>
    <p:sldId id="264" r:id="rId3"/>
    <p:sldId id="265" r:id="rId4"/>
    <p:sldId id="266" r:id="rId5"/>
    <p:sldId id="267" r:id="rId6"/>
    <p:sldId id="268" r:id="rId7"/>
    <p:sldId id="269" r:id="rId8"/>
    <p:sldId id="271" r:id="rId9"/>
    <p:sldId id="270" r:id="rId10"/>
    <p:sldId id="256" r:id="rId11"/>
    <p:sldId id="258" r:id="rId12"/>
    <p:sldId id="259" r:id="rId13"/>
    <p:sldId id="261" r:id="rId14"/>
    <p:sldId id="260"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C3C12EC4-BF5E-4A11-A124-4CF42F139A32}">
          <p14:sldIdLst>
            <p14:sldId id="263"/>
            <p14:sldId id="264"/>
            <p14:sldId id="265"/>
            <p14:sldId id="266"/>
            <p14:sldId id="267"/>
            <p14:sldId id="268"/>
            <p14:sldId id="269"/>
            <p14:sldId id="271"/>
            <p14:sldId id="270"/>
            <p14:sldId id="256"/>
            <p14:sldId id="258"/>
            <p14:sldId id="259"/>
            <p14:sldId id="261"/>
            <p14:sldId id="260"/>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629" autoAdjust="0"/>
    <p:restoredTop sz="85288" autoAdjust="0"/>
  </p:normalViewPr>
  <p:slideViewPr>
    <p:cSldViewPr snapToGrid="0">
      <p:cViewPr varScale="1">
        <p:scale>
          <a:sx n="95" d="100"/>
          <a:sy n="95" d="100"/>
        </p:scale>
        <p:origin x="1134" y="33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ip Ligmajer" userId="352bc512414424bf" providerId="LiveId" clId="{52C002A9-0A37-4FDC-B582-C7E4053F483B}"/>
    <pc:docChg chg="custSel modSld modMainMaster modNotesMaster modHandout">
      <pc:chgData name="Filip Ligmajer" userId="352bc512414424bf" providerId="LiveId" clId="{52C002A9-0A37-4FDC-B582-C7E4053F483B}" dt="2018-03-21T17:35:16.534" v="2063" actId="790"/>
      <pc:docMkLst>
        <pc:docMk/>
      </pc:docMkLst>
      <pc:sldChg chg="addSp modSp">
        <pc:chgData name="Filip Ligmajer" userId="352bc512414424bf" providerId="LiveId" clId="{52C002A9-0A37-4FDC-B582-C7E4053F483B}" dt="2018-03-21T17:35:16.379" v="1985" actId="790"/>
        <pc:sldMkLst>
          <pc:docMk/>
          <pc:sldMk cId="3503443762" sldId="256"/>
        </pc:sldMkLst>
        <pc:spChg chg="mod">
          <ac:chgData name="Filip Ligmajer" userId="352bc512414424bf" providerId="LiveId" clId="{52C002A9-0A37-4FDC-B582-C7E4053F483B}" dt="2018-03-21T17:35:16.375" v="1982" actId="790"/>
          <ac:spMkLst>
            <pc:docMk/>
            <pc:sldMk cId="3503443762" sldId="256"/>
            <ac:spMk id="2" creationId="{1557F706-3F73-4163-BFDC-262207290C08}"/>
          </ac:spMkLst>
        </pc:spChg>
        <pc:spChg chg="add mod ord">
          <ac:chgData name="Filip Ligmajer" userId="352bc512414424bf" providerId="LiveId" clId="{52C002A9-0A37-4FDC-B582-C7E4053F483B}" dt="2018-03-21T17:35:16.357" v="1981" actId="790"/>
          <ac:spMkLst>
            <pc:docMk/>
            <pc:sldMk cId="3503443762" sldId="256"/>
            <ac:spMk id="3" creationId="{F8E9FCA2-7AE8-4214-85D7-D4A8DF627951}"/>
          </ac:spMkLst>
        </pc:spChg>
        <pc:spChg chg="add mod">
          <ac:chgData name="Filip Ligmajer" userId="352bc512414424bf" providerId="LiveId" clId="{52C002A9-0A37-4FDC-B582-C7E4053F483B}" dt="2018-03-21T17:35:16.375" v="1983" actId="790"/>
          <ac:spMkLst>
            <pc:docMk/>
            <pc:sldMk cId="3503443762" sldId="256"/>
            <ac:spMk id="8" creationId="{37511882-8370-4759-9CDA-ACB3555273C6}"/>
          </ac:spMkLst>
        </pc:spChg>
        <pc:spChg chg="add mod">
          <ac:chgData name="Filip Ligmajer" userId="352bc512414424bf" providerId="LiveId" clId="{52C002A9-0A37-4FDC-B582-C7E4053F483B}" dt="2018-03-21T17:35:16.376" v="1984" actId="790"/>
          <ac:spMkLst>
            <pc:docMk/>
            <pc:sldMk cId="3503443762" sldId="256"/>
            <ac:spMk id="12" creationId="{9C972195-045D-4E29-AF0F-7FF8DBC6A207}"/>
          </ac:spMkLst>
        </pc:spChg>
        <pc:spChg chg="add mod">
          <ac:chgData name="Filip Ligmajer" userId="352bc512414424bf" providerId="LiveId" clId="{52C002A9-0A37-4FDC-B582-C7E4053F483B}" dt="2018-03-21T17:35:16.379" v="1985" actId="790"/>
          <ac:spMkLst>
            <pc:docMk/>
            <pc:sldMk cId="3503443762" sldId="256"/>
            <ac:spMk id="13" creationId="{E32E3B73-D3E2-4D3C-A4A5-DE30B45373D3}"/>
          </ac:spMkLst>
        </pc:spChg>
        <pc:picChg chg="mod">
          <ac:chgData name="Filip Ligmajer" userId="352bc512414424bf" providerId="LiveId" clId="{52C002A9-0A37-4FDC-B582-C7E4053F483B}" dt="2018-03-21T17:15:25.512" v="2" actId="1076"/>
          <ac:picMkLst>
            <pc:docMk/>
            <pc:sldMk cId="3503443762" sldId="256"/>
            <ac:picMk id="4" creationId="{E93DC2DE-B35F-461E-915D-C1FAB6A47B14}"/>
          </ac:picMkLst>
        </pc:picChg>
        <pc:picChg chg="mod">
          <ac:chgData name="Filip Ligmajer" userId="352bc512414424bf" providerId="LiveId" clId="{52C002A9-0A37-4FDC-B582-C7E4053F483B}" dt="2018-03-21T17:16:09.208" v="10" actId="1076"/>
          <ac:picMkLst>
            <pc:docMk/>
            <pc:sldMk cId="3503443762" sldId="256"/>
            <ac:picMk id="6" creationId="{4E515A55-8B34-4874-A376-CD393C2A346B}"/>
          </ac:picMkLst>
        </pc:picChg>
        <pc:picChg chg="mod">
          <ac:chgData name="Filip Ligmajer" userId="352bc512414424bf" providerId="LiveId" clId="{52C002A9-0A37-4FDC-B582-C7E4053F483B}" dt="2018-03-21T17:15:25.512" v="2" actId="1076"/>
          <ac:picMkLst>
            <pc:docMk/>
            <pc:sldMk cId="3503443762" sldId="256"/>
            <ac:picMk id="7" creationId="{D7683CA8-447B-4924-8D8A-BBC699942142}"/>
          </ac:picMkLst>
        </pc:picChg>
        <pc:cxnChg chg="add mod">
          <ac:chgData name="Filip Ligmajer" userId="352bc512414424bf" providerId="LiveId" clId="{52C002A9-0A37-4FDC-B582-C7E4053F483B}" dt="2018-03-21T17:16:37.184" v="16" actId="14100"/>
          <ac:cxnSpMkLst>
            <pc:docMk/>
            <pc:sldMk cId="3503443762" sldId="256"/>
            <ac:cxnSpMk id="9" creationId="{BC3B3166-F087-4D21-B4E1-B8F1F36510CC}"/>
          </ac:cxnSpMkLst>
        </pc:cxnChg>
      </pc:sldChg>
      <pc:sldChg chg="addSp modSp">
        <pc:chgData name="Filip Ligmajer" userId="352bc512414424bf" providerId="LiveId" clId="{52C002A9-0A37-4FDC-B582-C7E4053F483B}" dt="2018-03-21T17:35:16.381" v="1986" actId="790"/>
        <pc:sldMkLst>
          <pc:docMk/>
          <pc:sldMk cId="307279384" sldId="257"/>
        </pc:sldMkLst>
        <pc:spChg chg="add mod">
          <ac:chgData name="Filip Ligmajer" userId="352bc512414424bf" providerId="LiveId" clId="{52C002A9-0A37-4FDC-B582-C7E4053F483B}" dt="2018-03-21T17:35:16.381" v="1986" actId="790"/>
          <ac:spMkLst>
            <pc:docMk/>
            <pc:sldMk cId="307279384" sldId="257"/>
            <ac:spMk id="2" creationId="{0A0E8F22-D447-417C-B767-D47F74319BF2}"/>
          </ac:spMkLst>
        </pc:spChg>
        <pc:picChg chg="mod">
          <ac:chgData name="Filip Ligmajer" userId="352bc512414424bf" providerId="LiveId" clId="{52C002A9-0A37-4FDC-B582-C7E4053F483B}" dt="2018-03-21T17:29:21.666" v="1349" actId="14100"/>
          <ac:picMkLst>
            <pc:docMk/>
            <pc:sldMk cId="307279384" sldId="257"/>
            <ac:picMk id="5" creationId="{372D8B4E-7FAF-44DC-AAB6-070C413D5D60}"/>
          </ac:picMkLst>
        </pc:picChg>
      </pc:sldChg>
      <pc:sldChg chg="addSp modSp">
        <pc:chgData name="Filip Ligmajer" userId="352bc512414424bf" providerId="LiveId" clId="{52C002A9-0A37-4FDC-B582-C7E4053F483B}" dt="2018-03-21T17:35:16.390" v="1987" actId="790"/>
        <pc:sldMkLst>
          <pc:docMk/>
          <pc:sldMk cId="3488069394" sldId="258"/>
        </pc:sldMkLst>
        <pc:spChg chg="add mod">
          <ac:chgData name="Filip Ligmajer" userId="352bc512414424bf" providerId="LiveId" clId="{52C002A9-0A37-4FDC-B582-C7E4053F483B}" dt="2018-03-21T17:35:16.390" v="1987" actId="790"/>
          <ac:spMkLst>
            <pc:docMk/>
            <pc:sldMk cId="3488069394" sldId="258"/>
            <ac:spMk id="3" creationId="{074B188A-0C48-4693-B80D-B12C1D202899}"/>
          </ac:spMkLst>
        </pc:spChg>
        <pc:picChg chg="mod">
          <ac:chgData name="Filip Ligmajer" userId="352bc512414424bf" providerId="LiveId" clId="{52C002A9-0A37-4FDC-B582-C7E4053F483B}" dt="2018-03-21T17:29:33.953" v="1354" actId="1076"/>
          <ac:picMkLst>
            <pc:docMk/>
            <pc:sldMk cId="3488069394" sldId="258"/>
            <ac:picMk id="5" creationId="{29CD7FA5-2D25-4B16-96DE-F647CE102997}"/>
          </ac:picMkLst>
        </pc:picChg>
      </pc:sldChg>
      <pc:sldMasterChg chg="modSp modSldLayout">
        <pc:chgData name="Filip Ligmajer" userId="352bc512414424bf" providerId="LiveId" clId="{52C002A9-0A37-4FDC-B582-C7E4053F483B}" dt="2018-03-21T17:35:16.534" v="2063" actId="790"/>
        <pc:sldMasterMkLst>
          <pc:docMk/>
          <pc:sldMasterMk cId="2237817854" sldId="2147483648"/>
        </pc:sldMasterMkLst>
        <pc:spChg chg="mod">
          <ac:chgData name="Filip Ligmajer" userId="352bc512414424bf" providerId="LiveId" clId="{52C002A9-0A37-4FDC-B582-C7E4053F483B}" dt="2018-03-21T17:35:16.392" v="1988" actId="790"/>
          <ac:spMkLst>
            <pc:docMk/>
            <pc:sldMasterMk cId="2237817854" sldId="2147483648"/>
            <ac:spMk id="2" creationId="{717D9D43-86DC-4627-8671-3D17E6231153}"/>
          </ac:spMkLst>
        </pc:spChg>
        <pc:spChg chg="mod">
          <ac:chgData name="Filip Ligmajer" userId="352bc512414424bf" providerId="LiveId" clId="{52C002A9-0A37-4FDC-B582-C7E4053F483B}" dt="2018-03-21T17:35:16.396" v="1989" actId="790"/>
          <ac:spMkLst>
            <pc:docMk/>
            <pc:sldMasterMk cId="2237817854" sldId="2147483648"/>
            <ac:spMk id="3" creationId="{4094A590-FEFB-44F3-AA77-811BED5EA39A}"/>
          </ac:spMkLst>
        </pc:spChg>
        <pc:spChg chg="mod">
          <ac:chgData name="Filip Ligmajer" userId="352bc512414424bf" providerId="LiveId" clId="{52C002A9-0A37-4FDC-B582-C7E4053F483B}" dt="2018-03-21T17:35:16.397" v="1990" actId="790"/>
          <ac:spMkLst>
            <pc:docMk/>
            <pc:sldMasterMk cId="2237817854" sldId="2147483648"/>
            <ac:spMk id="4" creationId="{A41E33AA-213F-4A4A-8032-4F297A8E995E}"/>
          </ac:spMkLst>
        </pc:spChg>
        <pc:spChg chg="mod">
          <ac:chgData name="Filip Ligmajer" userId="352bc512414424bf" providerId="LiveId" clId="{52C002A9-0A37-4FDC-B582-C7E4053F483B}" dt="2018-03-21T17:35:16.399" v="1991" actId="790"/>
          <ac:spMkLst>
            <pc:docMk/>
            <pc:sldMasterMk cId="2237817854" sldId="2147483648"/>
            <ac:spMk id="5" creationId="{4D73CFC8-B343-4B2E-B11B-B43B67C753E7}"/>
          </ac:spMkLst>
        </pc:spChg>
        <pc:spChg chg="mod">
          <ac:chgData name="Filip Ligmajer" userId="352bc512414424bf" providerId="LiveId" clId="{52C002A9-0A37-4FDC-B582-C7E4053F483B}" dt="2018-03-21T17:35:16.400" v="1992" actId="790"/>
          <ac:spMkLst>
            <pc:docMk/>
            <pc:sldMasterMk cId="2237817854" sldId="2147483648"/>
            <ac:spMk id="6" creationId="{4B4C4EDF-CE28-4832-82DB-997F25E427E1}"/>
          </ac:spMkLst>
        </pc:spChg>
        <pc:sldLayoutChg chg="modSp">
          <pc:chgData name="Filip Ligmajer" userId="352bc512414424bf" providerId="LiveId" clId="{52C002A9-0A37-4FDC-B582-C7E4053F483B}" dt="2018-03-21T17:35:16.534" v="2063" actId="790"/>
          <pc:sldLayoutMkLst>
            <pc:docMk/>
            <pc:sldMasterMk cId="2237817854" sldId="2147483648"/>
            <pc:sldLayoutMk cId="3102475671" sldId="2147483649"/>
          </pc:sldLayoutMkLst>
          <pc:spChg chg="mod">
            <ac:chgData name="Filip Ligmajer" userId="352bc512414424bf" providerId="LiveId" clId="{52C002A9-0A37-4FDC-B582-C7E4053F483B}" dt="2018-03-21T17:35:16.528" v="2059" actId="790"/>
            <ac:spMkLst>
              <pc:docMk/>
              <pc:sldMasterMk cId="2237817854" sldId="2147483648"/>
              <pc:sldLayoutMk cId="3102475671" sldId="2147483649"/>
              <ac:spMk id="2" creationId="{D137C4F3-065E-4EEA-973E-B87E741AEF60}"/>
            </ac:spMkLst>
          </pc:spChg>
          <pc:spChg chg="mod">
            <ac:chgData name="Filip Ligmajer" userId="352bc512414424bf" providerId="LiveId" clId="{52C002A9-0A37-4FDC-B582-C7E4053F483B}" dt="2018-03-21T17:35:16.529" v="2060" actId="790"/>
            <ac:spMkLst>
              <pc:docMk/>
              <pc:sldMasterMk cId="2237817854" sldId="2147483648"/>
              <pc:sldLayoutMk cId="3102475671" sldId="2147483649"/>
              <ac:spMk id="3" creationId="{22BBF037-E6D3-41FD-B888-2BB4AE7DEF2F}"/>
            </ac:spMkLst>
          </pc:spChg>
          <pc:spChg chg="mod">
            <ac:chgData name="Filip Ligmajer" userId="352bc512414424bf" providerId="LiveId" clId="{52C002A9-0A37-4FDC-B582-C7E4053F483B}" dt="2018-03-21T17:35:16.531" v="2061" actId="790"/>
            <ac:spMkLst>
              <pc:docMk/>
              <pc:sldMasterMk cId="2237817854" sldId="2147483648"/>
              <pc:sldLayoutMk cId="3102475671" sldId="2147483649"/>
              <ac:spMk id="4" creationId="{015BE68B-882A-4FDE-99D2-C70A42509767}"/>
            </ac:spMkLst>
          </pc:spChg>
          <pc:spChg chg="mod">
            <ac:chgData name="Filip Ligmajer" userId="352bc512414424bf" providerId="LiveId" clId="{52C002A9-0A37-4FDC-B582-C7E4053F483B}" dt="2018-03-21T17:35:16.532" v="2062" actId="790"/>
            <ac:spMkLst>
              <pc:docMk/>
              <pc:sldMasterMk cId="2237817854" sldId="2147483648"/>
              <pc:sldLayoutMk cId="3102475671" sldId="2147483649"/>
              <ac:spMk id="5" creationId="{E1C9684B-DA42-46D0-80A4-6062BDCBA9EA}"/>
            </ac:spMkLst>
          </pc:spChg>
          <pc:spChg chg="mod">
            <ac:chgData name="Filip Ligmajer" userId="352bc512414424bf" providerId="LiveId" clId="{52C002A9-0A37-4FDC-B582-C7E4053F483B}" dt="2018-03-21T17:35:16.534" v="2063" actId="790"/>
            <ac:spMkLst>
              <pc:docMk/>
              <pc:sldMasterMk cId="2237817854" sldId="2147483648"/>
              <pc:sldLayoutMk cId="3102475671" sldId="2147483649"/>
              <ac:spMk id="6" creationId="{F58B61E0-E96D-4CAE-A0ED-B44C7B1DF511}"/>
            </ac:spMkLst>
          </pc:spChg>
        </pc:sldLayoutChg>
        <pc:sldLayoutChg chg="modSp">
          <pc:chgData name="Filip Ligmajer" userId="352bc512414424bf" providerId="LiveId" clId="{52C002A9-0A37-4FDC-B582-C7E4053F483B}" dt="2018-03-21T17:35:16.420" v="2002" actId="790"/>
          <pc:sldLayoutMkLst>
            <pc:docMk/>
            <pc:sldMasterMk cId="2237817854" sldId="2147483648"/>
            <pc:sldLayoutMk cId="3146051112" sldId="2147483650"/>
          </pc:sldLayoutMkLst>
          <pc:spChg chg="mod">
            <ac:chgData name="Filip Ligmajer" userId="352bc512414424bf" providerId="LiveId" clId="{52C002A9-0A37-4FDC-B582-C7E4053F483B}" dt="2018-03-21T17:35:16.411" v="1998" actId="790"/>
            <ac:spMkLst>
              <pc:docMk/>
              <pc:sldMasterMk cId="2237817854" sldId="2147483648"/>
              <pc:sldLayoutMk cId="3146051112" sldId="2147483650"/>
              <ac:spMk id="2" creationId="{DAD3B073-DD62-4FF1-9E38-8D2F000B2D8C}"/>
            </ac:spMkLst>
          </pc:spChg>
          <pc:spChg chg="mod">
            <ac:chgData name="Filip Ligmajer" userId="352bc512414424bf" providerId="LiveId" clId="{52C002A9-0A37-4FDC-B582-C7E4053F483B}" dt="2018-03-21T17:35:16.415" v="1999" actId="790"/>
            <ac:spMkLst>
              <pc:docMk/>
              <pc:sldMasterMk cId="2237817854" sldId="2147483648"/>
              <pc:sldLayoutMk cId="3146051112" sldId="2147483650"/>
              <ac:spMk id="3" creationId="{BF4C8034-58AE-4FBD-BAD1-05A4476FE44F}"/>
            </ac:spMkLst>
          </pc:spChg>
          <pc:spChg chg="mod">
            <ac:chgData name="Filip Ligmajer" userId="352bc512414424bf" providerId="LiveId" clId="{52C002A9-0A37-4FDC-B582-C7E4053F483B}" dt="2018-03-21T17:35:16.417" v="2000" actId="790"/>
            <ac:spMkLst>
              <pc:docMk/>
              <pc:sldMasterMk cId="2237817854" sldId="2147483648"/>
              <pc:sldLayoutMk cId="3146051112" sldId="2147483650"/>
              <ac:spMk id="4" creationId="{3B758029-06C6-467B-A92A-87DADD27083A}"/>
            </ac:spMkLst>
          </pc:spChg>
          <pc:spChg chg="mod">
            <ac:chgData name="Filip Ligmajer" userId="352bc512414424bf" providerId="LiveId" clId="{52C002A9-0A37-4FDC-B582-C7E4053F483B}" dt="2018-03-21T17:35:16.419" v="2001" actId="790"/>
            <ac:spMkLst>
              <pc:docMk/>
              <pc:sldMasterMk cId="2237817854" sldId="2147483648"/>
              <pc:sldLayoutMk cId="3146051112" sldId="2147483650"/>
              <ac:spMk id="5" creationId="{6DD5D37F-621D-4AEC-9CC6-2D1205022B83}"/>
            </ac:spMkLst>
          </pc:spChg>
          <pc:spChg chg="mod">
            <ac:chgData name="Filip Ligmajer" userId="352bc512414424bf" providerId="LiveId" clId="{52C002A9-0A37-4FDC-B582-C7E4053F483B}" dt="2018-03-21T17:35:16.420" v="2002" actId="790"/>
            <ac:spMkLst>
              <pc:docMk/>
              <pc:sldMasterMk cId="2237817854" sldId="2147483648"/>
              <pc:sldLayoutMk cId="3146051112" sldId="2147483650"/>
              <ac:spMk id="6" creationId="{261659A7-6E6D-4E11-A982-17BD8048B9ED}"/>
            </ac:spMkLst>
          </pc:spChg>
        </pc:sldLayoutChg>
        <pc:sldLayoutChg chg="modSp">
          <pc:chgData name="Filip Ligmajer" userId="352bc512414424bf" providerId="LiveId" clId="{52C002A9-0A37-4FDC-B582-C7E4053F483B}" dt="2018-03-21T17:35:16.429" v="2007" actId="790"/>
          <pc:sldLayoutMkLst>
            <pc:docMk/>
            <pc:sldMasterMk cId="2237817854" sldId="2147483648"/>
            <pc:sldLayoutMk cId="117397735" sldId="2147483651"/>
          </pc:sldLayoutMkLst>
          <pc:spChg chg="mod">
            <ac:chgData name="Filip Ligmajer" userId="352bc512414424bf" providerId="LiveId" clId="{52C002A9-0A37-4FDC-B582-C7E4053F483B}" dt="2018-03-21T17:35:16.422" v="2003" actId="790"/>
            <ac:spMkLst>
              <pc:docMk/>
              <pc:sldMasterMk cId="2237817854" sldId="2147483648"/>
              <pc:sldLayoutMk cId="117397735" sldId="2147483651"/>
              <ac:spMk id="2" creationId="{76528CC0-9F67-4BE6-AC02-7B44B676724D}"/>
            </ac:spMkLst>
          </pc:spChg>
          <pc:spChg chg="mod">
            <ac:chgData name="Filip Ligmajer" userId="352bc512414424bf" providerId="LiveId" clId="{52C002A9-0A37-4FDC-B582-C7E4053F483B}" dt="2018-03-21T17:35:16.424" v="2004" actId="790"/>
            <ac:spMkLst>
              <pc:docMk/>
              <pc:sldMasterMk cId="2237817854" sldId="2147483648"/>
              <pc:sldLayoutMk cId="117397735" sldId="2147483651"/>
              <ac:spMk id="3" creationId="{0669465D-E634-4925-9391-899063CE2E0F}"/>
            </ac:spMkLst>
          </pc:spChg>
          <pc:spChg chg="mod">
            <ac:chgData name="Filip Ligmajer" userId="352bc512414424bf" providerId="LiveId" clId="{52C002A9-0A37-4FDC-B582-C7E4053F483B}" dt="2018-03-21T17:35:16.426" v="2005" actId="790"/>
            <ac:spMkLst>
              <pc:docMk/>
              <pc:sldMasterMk cId="2237817854" sldId="2147483648"/>
              <pc:sldLayoutMk cId="117397735" sldId="2147483651"/>
              <ac:spMk id="4" creationId="{740352E7-617A-4DE7-8613-7B2C08EFA1D8}"/>
            </ac:spMkLst>
          </pc:spChg>
          <pc:spChg chg="mod">
            <ac:chgData name="Filip Ligmajer" userId="352bc512414424bf" providerId="LiveId" clId="{52C002A9-0A37-4FDC-B582-C7E4053F483B}" dt="2018-03-21T17:35:16.427" v="2006" actId="790"/>
            <ac:spMkLst>
              <pc:docMk/>
              <pc:sldMasterMk cId="2237817854" sldId="2147483648"/>
              <pc:sldLayoutMk cId="117397735" sldId="2147483651"/>
              <ac:spMk id="5" creationId="{C7D3E1FD-19DE-4A33-87A2-F530B8E32565}"/>
            </ac:spMkLst>
          </pc:spChg>
          <pc:spChg chg="mod">
            <ac:chgData name="Filip Ligmajer" userId="352bc512414424bf" providerId="LiveId" clId="{52C002A9-0A37-4FDC-B582-C7E4053F483B}" dt="2018-03-21T17:35:16.429" v="2007" actId="790"/>
            <ac:spMkLst>
              <pc:docMk/>
              <pc:sldMasterMk cId="2237817854" sldId="2147483648"/>
              <pc:sldLayoutMk cId="117397735" sldId="2147483651"/>
              <ac:spMk id="6" creationId="{9F5E181A-8B84-4FE4-9262-6CDF86ADC474}"/>
            </ac:spMkLst>
          </pc:spChg>
        </pc:sldLayoutChg>
        <pc:sldLayoutChg chg="modSp">
          <pc:chgData name="Filip Ligmajer" userId="352bc512414424bf" providerId="LiveId" clId="{52C002A9-0A37-4FDC-B582-C7E4053F483B}" dt="2018-03-21T17:35:16.444" v="2013" actId="790"/>
          <pc:sldLayoutMkLst>
            <pc:docMk/>
            <pc:sldMasterMk cId="2237817854" sldId="2147483648"/>
            <pc:sldLayoutMk cId="2533816481" sldId="2147483652"/>
          </pc:sldLayoutMkLst>
          <pc:spChg chg="mod">
            <ac:chgData name="Filip Ligmajer" userId="352bc512414424bf" providerId="LiveId" clId="{52C002A9-0A37-4FDC-B582-C7E4053F483B}" dt="2018-03-21T17:35:16.431" v="2008" actId="790"/>
            <ac:spMkLst>
              <pc:docMk/>
              <pc:sldMasterMk cId="2237817854" sldId="2147483648"/>
              <pc:sldLayoutMk cId="2533816481" sldId="2147483652"/>
              <ac:spMk id="2" creationId="{DD4760E6-2621-4F63-B7B3-2B2898C5EE66}"/>
            </ac:spMkLst>
          </pc:spChg>
          <pc:spChg chg="mod">
            <ac:chgData name="Filip Ligmajer" userId="352bc512414424bf" providerId="LiveId" clId="{52C002A9-0A37-4FDC-B582-C7E4053F483B}" dt="2018-03-21T17:35:16.435" v="2009" actId="790"/>
            <ac:spMkLst>
              <pc:docMk/>
              <pc:sldMasterMk cId="2237817854" sldId="2147483648"/>
              <pc:sldLayoutMk cId="2533816481" sldId="2147483652"/>
              <ac:spMk id="3" creationId="{72B4FE84-43E1-4BE8-B833-9DA078AEA762}"/>
            </ac:spMkLst>
          </pc:spChg>
          <pc:spChg chg="mod">
            <ac:chgData name="Filip Ligmajer" userId="352bc512414424bf" providerId="LiveId" clId="{52C002A9-0A37-4FDC-B582-C7E4053F483B}" dt="2018-03-21T17:35:16.439" v="2010" actId="790"/>
            <ac:spMkLst>
              <pc:docMk/>
              <pc:sldMasterMk cId="2237817854" sldId="2147483648"/>
              <pc:sldLayoutMk cId="2533816481" sldId="2147483652"/>
              <ac:spMk id="4" creationId="{8367B023-29E7-47F9-BA28-C10F67BCD038}"/>
            </ac:spMkLst>
          </pc:spChg>
          <pc:spChg chg="mod">
            <ac:chgData name="Filip Ligmajer" userId="352bc512414424bf" providerId="LiveId" clId="{52C002A9-0A37-4FDC-B582-C7E4053F483B}" dt="2018-03-21T17:35:16.441" v="2011" actId="790"/>
            <ac:spMkLst>
              <pc:docMk/>
              <pc:sldMasterMk cId="2237817854" sldId="2147483648"/>
              <pc:sldLayoutMk cId="2533816481" sldId="2147483652"/>
              <ac:spMk id="5" creationId="{412C8B36-5A87-475C-9F49-3CD0D2CBC443}"/>
            </ac:spMkLst>
          </pc:spChg>
          <pc:spChg chg="mod">
            <ac:chgData name="Filip Ligmajer" userId="352bc512414424bf" providerId="LiveId" clId="{52C002A9-0A37-4FDC-B582-C7E4053F483B}" dt="2018-03-21T17:35:16.442" v="2012" actId="790"/>
            <ac:spMkLst>
              <pc:docMk/>
              <pc:sldMasterMk cId="2237817854" sldId="2147483648"/>
              <pc:sldLayoutMk cId="2533816481" sldId="2147483652"/>
              <ac:spMk id="6" creationId="{6A43850B-1019-450D-AF70-BCD25FE0CE58}"/>
            </ac:spMkLst>
          </pc:spChg>
          <pc:spChg chg="mod">
            <ac:chgData name="Filip Ligmajer" userId="352bc512414424bf" providerId="LiveId" clId="{52C002A9-0A37-4FDC-B582-C7E4053F483B}" dt="2018-03-21T17:35:16.444" v="2013" actId="790"/>
            <ac:spMkLst>
              <pc:docMk/>
              <pc:sldMasterMk cId="2237817854" sldId="2147483648"/>
              <pc:sldLayoutMk cId="2533816481" sldId="2147483652"/>
              <ac:spMk id="7" creationId="{4AD31FC8-D045-4C72-A6BA-B40338111F16}"/>
            </ac:spMkLst>
          </pc:spChg>
        </pc:sldLayoutChg>
        <pc:sldLayoutChg chg="modSp">
          <pc:chgData name="Filip Ligmajer" userId="352bc512414424bf" providerId="LiveId" clId="{52C002A9-0A37-4FDC-B582-C7E4053F483B}" dt="2018-03-21T17:35:16.464" v="2021" actId="790"/>
          <pc:sldLayoutMkLst>
            <pc:docMk/>
            <pc:sldMasterMk cId="2237817854" sldId="2147483648"/>
            <pc:sldLayoutMk cId="4014160441" sldId="2147483653"/>
          </pc:sldLayoutMkLst>
          <pc:spChg chg="mod">
            <ac:chgData name="Filip Ligmajer" userId="352bc512414424bf" providerId="LiveId" clId="{52C002A9-0A37-4FDC-B582-C7E4053F483B}" dt="2018-03-21T17:35:16.446" v="2014" actId="790"/>
            <ac:spMkLst>
              <pc:docMk/>
              <pc:sldMasterMk cId="2237817854" sldId="2147483648"/>
              <pc:sldLayoutMk cId="4014160441" sldId="2147483653"/>
              <ac:spMk id="2" creationId="{0DE123D6-3BBD-4D18-AF6A-F6D236A7D001}"/>
            </ac:spMkLst>
          </pc:spChg>
          <pc:spChg chg="mod">
            <ac:chgData name="Filip Ligmajer" userId="352bc512414424bf" providerId="LiveId" clId="{52C002A9-0A37-4FDC-B582-C7E4053F483B}" dt="2018-03-21T17:35:16.448" v="2015" actId="790"/>
            <ac:spMkLst>
              <pc:docMk/>
              <pc:sldMasterMk cId="2237817854" sldId="2147483648"/>
              <pc:sldLayoutMk cId="4014160441" sldId="2147483653"/>
              <ac:spMk id="3" creationId="{CE197D0B-B03D-404A-82A7-7132A352706C}"/>
            </ac:spMkLst>
          </pc:spChg>
          <pc:spChg chg="mod">
            <ac:chgData name="Filip Ligmajer" userId="352bc512414424bf" providerId="LiveId" clId="{52C002A9-0A37-4FDC-B582-C7E4053F483B}" dt="2018-03-21T17:35:16.453" v="2016" actId="790"/>
            <ac:spMkLst>
              <pc:docMk/>
              <pc:sldMasterMk cId="2237817854" sldId="2147483648"/>
              <pc:sldLayoutMk cId="4014160441" sldId="2147483653"/>
              <ac:spMk id="4" creationId="{2F1C5AB0-7DFE-47BA-8BFD-EB365FA7DC96}"/>
            </ac:spMkLst>
          </pc:spChg>
          <pc:spChg chg="mod">
            <ac:chgData name="Filip Ligmajer" userId="352bc512414424bf" providerId="LiveId" clId="{52C002A9-0A37-4FDC-B582-C7E4053F483B}" dt="2018-03-21T17:35:16.455" v="2017" actId="790"/>
            <ac:spMkLst>
              <pc:docMk/>
              <pc:sldMasterMk cId="2237817854" sldId="2147483648"/>
              <pc:sldLayoutMk cId="4014160441" sldId="2147483653"/>
              <ac:spMk id="5" creationId="{8575967A-762B-4066-B944-E7ADF464558B}"/>
            </ac:spMkLst>
          </pc:spChg>
          <pc:spChg chg="mod">
            <ac:chgData name="Filip Ligmajer" userId="352bc512414424bf" providerId="LiveId" clId="{52C002A9-0A37-4FDC-B582-C7E4053F483B}" dt="2018-03-21T17:35:16.459" v="2018" actId="790"/>
            <ac:spMkLst>
              <pc:docMk/>
              <pc:sldMasterMk cId="2237817854" sldId="2147483648"/>
              <pc:sldLayoutMk cId="4014160441" sldId="2147483653"/>
              <ac:spMk id="6" creationId="{6AE59646-307D-42BF-AC4C-15B4407C745D}"/>
            </ac:spMkLst>
          </pc:spChg>
          <pc:spChg chg="mod">
            <ac:chgData name="Filip Ligmajer" userId="352bc512414424bf" providerId="LiveId" clId="{52C002A9-0A37-4FDC-B582-C7E4053F483B}" dt="2018-03-21T17:35:16.461" v="2019" actId="790"/>
            <ac:spMkLst>
              <pc:docMk/>
              <pc:sldMasterMk cId="2237817854" sldId="2147483648"/>
              <pc:sldLayoutMk cId="4014160441" sldId="2147483653"/>
              <ac:spMk id="7" creationId="{8272F536-D87A-4BB7-BE84-FC1D13665521}"/>
            </ac:spMkLst>
          </pc:spChg>
          <pc:spChg chg="mod">
            <ac:chgData name="Filip Ligmajer" userId="352bc512414424bf" providerId="LiveId" clId="{52C002A9-0A37-4FDC-B582-C7E4053F483B}" dt="2018-03-21T17:35:16.462" v="2020" actId="790"/>
            <ac:spMkLst>
              <pc:docMk/>
              <pc:sldMasterMk cId="2237817854" sldId="2147483648"/>
              <pc:sldLayoutMk cId="4014160441" sldId="2147483653"/>
              <ac:spMk id="8" creationId="{9C12BEA9-C9D7-44F1-9DF2-B0C5ED24658C}"/>
            </ac:spMkLst>
          </pc:spChg>
          <pc:spChg chg="mod">
            <ac:chgData name="Filip Ligmajer" userId="352bc512414424bf" providerId="LiveId" clId="{52C002A9-0A37-4FDC-B582-C7E4053F483B}" dt="2018-03-21T17:35:16.464" v="2021" actId="790"/>
            <ac:spMkLst>
              <pc:docMk/>
              <pc:sldMasterMk cId="2237817854" sldId="2147483648"/>
              <pc:sldLayoutMk cId="4014160441" sldId="2147483653"/>
              <ac:spMk id="9" creationId="{3D5EBDAE-7344-4899-A4BF-267E50AFECF5}"/>
            </ac:spMkLst>
          </pc:spChg>
        </pc:sldLayoutChg>
        <pc:sldLayoutChg chg="modSp">
          <pc:chgData name="Filip Ligmajer" userId="352bc512414424bf" providerId="LiveId" clId="{52C002A9-0A37-4FDC-B582-C7E4053F483B}" dt="2018-03-21T17:35:16.471" v="2025" actId="790"/>
          <pc:sldLayoutMkLst>
            <pc:docMk/>
            <pc:sldMasterMk cId="2237817854" sldId="2147483648"/>
            <pc:sldLayoutMk cId="274160089" sldId="2147483654"/>
          </pc:sldLayoutMkLst>
          <pc:spChg chg="mod">
            <ac:chgData name="Filip Ligmajer" userId="352bc512414424bf" providerId="LiveId" clId="{52C002A9-0A37-4FDC-B582-C7E4053F483B}" dt="2018-03-21T17:35:16.466" v="2022" actId="790"/>
            <ac:spMkLst>
              <pc:docMk/>
              <pc:sldMasterMk cId="2237817854" sldId="2147483648"/>
              <pc:sldLayoutMk cId="274160089" sldId="2147483654"/>
              <ac:spMk id="2" creationId="{3846651C-0155-47A5-8A8C-759009FC6404}"/>
            </ac:spMkLst>
          </pc:spChg>
          <pc:spChg chg="mod">
            <ac:chgData name="Filip Ligmajer" userId="352bc512414424bf" providerId="LiveId" clId="{52C002A9-0A37-4FDC-B582-C7E4053F483B}" dt="2018-03-21T17:35:16.468" v="2023" actId="790"/>
            <ac:spMkLst>
              <pc:docMk/>
              <pc:sldMasterMk cId="2237817854" sldId="2147483648"/>
              <pc:sldLayoutMk cId="274160089" sldId="2147483654"/>
              <ac:spMk id="3" creationId="{5C36EE11-32AA-40AB-829A-C9384BA890A3}"/>
            </ac:spMkLst>
          </pc:spChg>
          <pc:spChg chg="mod">
            <ac:chgData name="Filip Ligmajer" userId="352bc512414424bf" providerId="LiveId" clId="{52C002A9-0A37-4FDC-B582-C7E4053F483B}" dt="2018-03-21T17:35:16.470" v="2024" actId="790"/>
            <ac:spMkLst>
              <pc:docMk/>
              <pc:sldMasterMk cId="2237817854" sldId="2147483648"/>
              <pc:sldLayoutMk cId="274160089" sldId="2147483654"/>
              <ac:spMk id="4" creationId="{2F2AE378-70CC-4626-AFD5-10CAECDEF7DF}"/>
            </ac:spMkLst>
          </pc:spChg>
          <pc:spChg chg="mod">
            <ac:chgData name="Filip Ligmajer" userId="352bc512414424bf" providerId="LiveId" clId="{52C002A9-0A37-4FDC-B582-C7E4053F483B}" dt="2018-03-21T17:35:16.471" v="2025" actId="790"/>
            <ac:spMkLst>
              <pc:docMk/>
              <pc:sldMasterMk cId="2237817854" sldId="2147483648"/>
              <pc:sldLayoutMk cId="274160089" sldId="2147483654"/>
              <ac:spMk id="5" creationId="{610B0811-76A0-40D9-BBF6-C8B75068C66E}"/>
            </ac:spMkLst>
          </pc:spChg>
        </pc:sldLayoutChg>
        <pc:sldLayoutChg chg="modSp">
          <pc:chgData name="Filip Ligmajer" userId="352bc512414424bf" providerId="LiveId" clId="{52C002A9-0A37-4FDC-B582-C7E4053F483B}" dt="2018-03-21T17:35:16.475" v="2028" actId="790"/>
          <pc:sldLayoutMkLst>
            <pc:docMk/>
            <pc:sldMasterMk cId="2237817854" sldId="2147483648"/>
            <pc:sldLayoutMk cId="3349492355" sldId="2147483655"/>
          </pc:sldLayoutMkLst>
          <pc:spChg chg="mod">
            <ac:chgData name="Filip Ligmajer" userId="352bc512414424bf" providerId="LiveId" clId="{52C002A9-0A37-4FDC-B582-C7E4053F483B}" dt="2018-03-21T17:35:16.473" v="2026" actId="790"/>
            <ac:spMkLst>
              <pc:docMk/>
              <pc:sldMasterMk cId="2237817854" sldId="2147483648"/>
              <pc:sldLayoutMk cId="3349492355" sldId="2147483655"/>
              <ac:spMk id="2" creationId="{F7828894-1FB9-48D1-83ED-5B25595F8C89}"/>
            </ac:spMkLst>
          </pc:spChg>
          <pc:spChg chg="mod">
            <ac:chgData name="Filip Ligmajer" userId="352bc512414424bf" providerId="LiveId" clId="{52C002A9-0A37-4FDC-B582-C7E4053F483B}" dt="2018-03-21T17:35:16.474" v="2027" actId="790"/>
            <ac:spMkLst>
              <pc:docMk/>
              <pc:sldMasterMk cId="2237817854" sldId="2147483648"/>
              <pc:sldLayoutMk cId="3349492355" sldId="2147483655"/>
              <ac:spMk id="3" creationId="{B41D64F1-0A78-48BB-8ABB-996837A43A41}"/>
            </ac:spMkLst>
          </pc:spChg>
          <pc:spChg chg="mod">
            <ac:chgData name="Filip Ligmajer" userId="352bc512414424bf" providerId="LiveId" clId="{52C002A9-0A37-4FDC-B582-C7E4053F483B}" dt="2018-03-21T17:35:16.475" v="2028" actId="790"/>
            <ac:spMkLst>
              <pc:docMk/>
              <pc:sldMasterMk cId="2237817854" sldId="2147483648"/>
              <pc:sldLayoutMk cId="3349492355" sldId="2147483655"/>
              <ac:spMk id="4" creationId="{A5B42165-06ED-4742-BD5E-598E190C4635}"/>
            </ac:spMkLst>
          </pc:spChg>
        </pc:sldLayoutChg>
        <pc:sldLayoutChg chg="modSp">
          <pc:chgData name="Filip Ligmajer" userId="352bc512414424bf" providerId="LiveId" clId="{52C002A9-0A37-4FDC-B582-C7E4053F483B}" dt="2018-03-21T17:35:16.488" v="2034" actId="790"/>
          <pc:sldLayoutMkLst>
            <pc:docMk/>
            <pc:sldMasterMk cId="2237817854" sldId="2147483648"/>
            <pc:sldLayoutMk cId="407130521" sldId="2147483656"/>
          </pc:sldLayoutMkLst>
          <pc:spChg chg="mod">
            <ac:chgData name="Filip Ligmajer" userId="352bc512414424bf" providerId="LiveId" clId="{52C002A9-0A37-4FDC-B582-C7E4053F483B}" dt="2018-03-21T17:35:16.478" v="2029" actId="790"/>
            <ac:spMkLst>
              <pc:docMk/>
              <pc:sldMasterMk cId="2237817854" sldId="2147483648"/>
              <pc:sldLayoutMk cId="407130521" sldId="2147483656"/>
              <ac:spMk id="2" creationId="{69959472-F9D2-46BF-B3B8-9D72F413A48C}"/>
            </ac:spMkLst>
          </pc:spChg>
          <pc:spChg chg="mod">
            <ac:chgData name="Filip Ligmajer" userId="352bc512414424bf" providerId="LiveId" clId="{52C002A9-0A37-4FDC-B582-C7E4053F483B}" dt="2018-03-21T17:35:16.482" v="2030" actId="790"/>
            <ac:spMkLst>
              <pc:docMk/>
              <pc:sldMasterMk cId="2237817854" sldId="2147483648"/>
              <pc:sldLayoutMk cId="407130521" sldId="2147483656"/>
              <ac:spMk id="3" creationId="{0F664FCD-A43E-4DF0-B7C7-95FB49BA15E7}"/>
            </ac:spMkLst>
          </pc:spChg>
          <pc:spChg chg="mod">
            <ac:chgData name="Filip Ligmajer" userId="352bc512414424bf" providerId="LiveId" clId="{52C002A9-0A37-4FDC-B582-C7E4053F483B}" dt="2018-03-21T17:35:16.484" v="2031" actId="790"/>
            <ac:spMkLst>
              <pc:docMk/>
              <pc:sldMasterMk cId="2237817854" sldId="2147483648"/>
              <pc:sldLayoutMk cId="407130521" sldId="2147483656"/>
              <ac:spMk id="4" creationId="{21FF7AF7-A386-4B1E-A29F-D5EBBD1C8B4B}"/>
            </ac:spMkLst>
          </pc:spChg>
          <pc:spChg chg="mod">
            <ac:chgData name="Filip Ligmajer" userId="352bc512414424bf" providerId="LiveId" clId="{52C002A9-0A37-4FDC-B582-C7E4053F483B}" dt="2018-03-21T17:35:16.486" v="2032" actId="790"/>
            <ac:spMkLst>
              <pc:docMk/>
              <pc:sldMasterMk cId="2237817854" sldId="2147483648"/>
              <pc:sldLayoutMk cId="407130521" sldId="2147483656"/>
              <ac:spMk id="5" creationId="{69C3E440-9F3E-4F34-89B8-43C5EDFCCC9C}"/>
            </ac:spMkLst>
          </pc:spChg>
          <pc:spChg chg="mod">
            <ac:chgData name="Filip Ligmajer" userId="352bc512414424bf" providerId="LiveId" clId="{52C002A9-0A37-4FDC-B582-C7E4053F483B}" dt="2018-03-21T17:35:16.487" v="2033" actId="790"/>
            <ac:spMkLst>
              <pc:docMk/>
              <pc:sldMasterMk cId="2237817854" sldId="2147483648"/>
              <pc:sldLayoutMk cId="407130521" sldId="2147483656"/>
              <ac:spMk id="6" creationId="{37E92646-D770-4C39-88F0-F8BC45EEE324}"/>
            </ac:spMkLst>
          </pc:spChg>
          <pc:spChg chg="mod">
            <ac:chgData name="Filip Ligmajer" userId="352bc512414424bf" providerId="LiveId" clId="{52C002A9-0A37-4FDC-B582-C7E4053F483B}" dt="2018-03-21T17:35:16.488" v="2034" actId="790"/>
            <ac:spMkLst>
              <pc:docMk/>
              <pc:sldMasterMk cId="2237817854" sldId="2147483648"/>
              <pc:sldLayoutMk cId="407130521" sldId="2147483656"/>
              <ac:spMk id="7" creationId="{C9A4A496-12A3-4660-96CF-26AEB38E12B3}"/>
            </ac:spMkLst>
          </pc:spChg>
        </pc:sldLayoutChg>
        <pc:sldLayoutChg chg="modSp">
          <pc:chgData name="Filip Ligmajer" userId="352bc512414424bf" providerId="LiveId" clId="{52C002A9-0A37-4FDC-B582-C7E4053F483B}" dt="2018-03-21T17:35:16.497" v="2039" actId="790"/>
          <pc:sldLayoutMkLst>
            <pc:docMk/>
            <pc:sldMasterMk cId="2237817854" sldId="2147483648"/>
            <pc:sldLayoutMk cId="2183012481" sldId="2147483657"/>
          </pc:sldLayoutMkLst>
          <pc:spChg chg="mod">
            <ac:chgData name="Filip Ligmajer" userId="352bc512414424bf" providerId="LiveId" clId="{52C002A9-0A37-4FDC-B582-C7E4053F483B}" dt="2018-03-21T17:35:16.490" v="2035" actId="790"/>
            <ac:spMkLst>
              <pc:docMk/>
              <pc:sldMasterMk cId="2237817854" sldId="2147483648"/>
              <pc:sldLayoutMk cId="2183012481" sldId="2147483657"/>
              <ac:spMk id="2" creationId="{644CEBFC-35D2-4DA7-B9B0-958A6B7119F2}"/>
            </ac:spMkLst>
          </pc:spChg>
          <pc:spChg chg="mod">
            <ac:chgData name="Filip Ligmajer" userId="352bc512414424bf" providerId="LiveId" clId="{52C002A9-0A37-4FDC-B582-C7E4053F483B}" dt="2018-03-21T17:35:16.493" v="2036" actId="790"/>
            <ac:spMkLst>
              <pc:docMk/>
              <pc:sldMasterMk cId="2237817854" sldId="2147483648"/>
              <pc:sldLayoutMk cId="2183012481" sldId="2147483657"/>
              <ac:spMk id="4" creationId="{E4DDCAF0-C1C2-486E-9C67-194CB51ED669}"/>
            </ac:spMkLst>
          </pc:spChg>
          <pc:spChg chg="mod">
            <ac:chgData name="Filip Ligmajer" userId="352bc512414424bf" providerId="LiveId" clId="{52C002A9-0A37-4FDC-B582-C7E4053F483B}" dt="2018-03-21T17:35:16.494" v="2037" actId="790"/>
            <ac:spMkLst>
              <pc:docMk/>
              <pc:sldMasterMk cId="2237817854" sldId="2147483648"/>
              <pc:sldLayoutMk cId="2183012481" sldId="2147483657"/>
              <ac:spMk id="5" creationId="{4CBFE1EF-6B41-4DBF-83E0-D8E49B797276}"/>
            </ac:spMkLst>
          </pc:spChg>
          <pc:spChg chg="mod">
            <ac:chgData name="Filip Ligmajer" userId="352bc512414424bf" providerId="LiveId" clId="{52C002A9-0A37-4FDC-B582-C7E4053F483B}" dt="2018-03-21T17:35:16.495" v="2038" actId="790"/>
            <ac:spMkLst>
              <pc:docMk/>
              <pc:sldMasterMk cId="2237817854" sldId="2147483648"/>
              <pc:sldLayoutMk cId="2183012481" sldId="2147483657"/>
              <ac:spMk id="6" creationId="{86CAA449-945E-47A3-9645-CE86E9827BC5}"/>
            </ac:spMkLst>
          </pc:spChg>
          <pc:spChg chg="mod">
            <ac:chgData name="Filip Ligmajer" userId="352bc512414424bf" providerId="LiveId" clId="{52C002A9-0A37-4FDC-B582-C7E4053F483B}" dt="2018-03-21T17:35:16.497" v="2039" actId="790"/>
            <ac:spMkLst>
              <pc:docMk/>
              <pc:sldMasterMk cId="2237817854" sldId="2147483648"/>
              <pc:sldLayoutMk cId="2183012481" sldId="2147483657"/>
              <ac:spMk id="7" creationId="{BA6F108B-F5DC-4000-906B-92A25FCCCF18}"/>
            </ac:spMkLst>
          </pc:spChg>
        </pc:sldLayoutChg>
        <pc:sldLayoutChg chg="modSp">
          <pc:chgData name="Filip Ligmajer" userId="352bc512414424bf" providerId="LiveId" clId="{52C002A9-0A37-4FDC-B582-C7E4053F483B}" dt="2018-03-21T17:35:16.507" v="2044" actId="790"/>
          <pc:sldLayoutMkLst>
            <pc:docMk/>
            <pc:sldMasterMk cId="2237817854" sldId="2147483648"/>
            <pc:sldLayoutMk cId="3230375889" sldId="2147483658"/>
          </pc:sldLayoutMkLst>
          <pc:spChg chg="mod">
            <ac:chgData name="Filip Ligmajer" userId="352bc512414424bf" providerId="LiveId" clId="{52C002A9-0A37-4FDC-B582-C7E4053F483B}" dt="2018-03-21T17:35:16.499" v="2040" actId="790"/>
            <ac:spMkLst>
              <pc:docMk/>
              <pc:sldMasterMk cId="2237817854" sldId="2147483648"/>
              <pc:sldLayoutMk cId="3230375889" sldId="2147483658"/>
              <ac:spMk id="2" creationId="{3B0BB892-2767-4457-A22C-F3F90017DD09}"/>
            </ac:spMkLst>
          </pc:spChg>
          <pc:spChg chg="mod">
            <ac:chgData name="Filip Ligmajer" userId="352bc512414424bf" providerId="LiveId" clId="{52C002A9-0A37-4FDC-B582-C7E4053F483B}" dt="2018-03-21T17:35:16.503" v="2041" actId="790"/>
            <ac:spMkLst>
              <pc:docMk/>
              <pc:sldMasterMk cId="2237817854" sldId="2147483648"/>
              <pc:sldLayoutMk cId="3230375889" sldId="2147483658"/>
              <ac:spMk id="3" creationId="{AE0BB42B-ED89-42FE-8FB1-13601F8D13B7}"/>
            </ac:spMkLst>
          </pc:spChg>
          <pc:spChg chg="mod">
            <ac:chgData name="Filip Ligmajer" userId="352bc512414424bf" providerId="LiveId" clId="{52C002A9-0A37-4FDC-B582-C7E4053F483B}" dt="2018-03-21T17:35:16.505" v="2042" actId="790"/>
            <ac:spMkLst>
              <pc:docMk/>
              <pc:sldMasterMk cId="2237817854" sldId="2147483648"/>
              <pc:sldLayoutMk cId="3230375889" sldId="2147483658"/>
              <ac:spMk id="4" creationId="{D5FB5240-C8F7-42ED-A036-97C1C4634792}"/>
            </ac:spMkLst>
          </pc:spChg>
          <pc:spChg chg="mod">
            <ac:chgData name="Filip Ligmajer" userId="352bc512414424bf" providerId="LiveId" clId="{52C002A9-0A37-4FDC-B582-C7E4053F483B}" dt="2018-03-21T17:35:16.506" v="2043" actId="790"/>
            <ac:spMkLst>
              <pc:docMk/>
              <pc:sldMasterMk cId="2237817854" sldId="2147483648"/>
              <pc:sldLayoutMk cId="3230375889" sldId="2147483658"/>
              <ac:spMk id="5" creationId="{31DC419C-B382-4A09-AD91-C2C5D1FA24EE}"/>
            </ac:spMkLst>
          </pc:spChg>
          <pc:spChg chg="mod">
            <ac:chgData name="Filip Ligmajer" userId="352bc512414424bf" providerId="LiveId" clId="{52C002A9-0A37-4FDC-B582-C7E4053F483B}" dt="2018-03-21T17:35:16.507" v="2044" actId="790"/>
            <ac:spMkLst>
              <pc:docMk/>
              <pc:sldMasterMk cId="2237817854" sldId="2147483648"/>
              <pc:sldLayoutMk cId="3230375889" sldId="2147483658"/>
              <ac:spMk id="6" creationId="{DC4EF496-46B4-4041-B7C4-851FC9490DC3}"/>
            </ac:spMkLst>
          </pc:spChg>
        </pc:sldLayoutChg>
        <pc:sldLayoutChg chg="modSp">
          <pc:chgData name="Filip Ligmajer" userId="352bc512414424bf" providerId="LiveId" clId="{52C002A9-0A37-4FDC-B582-C7E4053F483B}" dt="2018-03-21T17:35:16.518" v="2049" actId="790"/>
          <pc:sldLayoutMkLst>
            <pc:docMk/>
            <pc:sldMasterMk cId="2237817854" sldId="2147483648"/>
            <pc:sldLayoutMk cId="662013967" sldId="2147483659"/>
          </pc:sldLayoutMkLst>
          <pc:spChg chg="mod">
            <ac:chgData name="Filip Ligmajer" userId="352bc512414424bf" providerId="LiveId" clId="{52C002A9-0A37-4FDC-B582-C7E4053F483B}" dt="2018-03-21T17:35:16.510" v="2045" actId="790"/>
            <ac:spMkLst>
              <pc:docMk/>
              <pc:sldMasterMk cId="2237817854" sldId="2147483648"/>
              <pc:sldLayoutMk cId="662013967" sldId="2147483659"/>
              <ac:spMk id="2" creationId="{BF7EE24B-220A-4A5A-9060-52C527876311}"/>
            </ac:spMkLst>
          </pc:spChg>
          <pc:spChg chg="mod">
            <ac:chgData name="Filip Ligmajer" userId="352bc512414424bf" providerId="LiveId" clId="{52C002A9-0A37-4FDC-B582-C7E4053F483B}" dt="2018-03-21T17:35:16.514" v="2046" actId="790"/>
            <ac:spMkLst>
              <pc:docMk/>
              <pc:sldMasterMk cId="2237817854" sldId="2147483648"/>
              <pc:sldLayoutMk cId="662013967" sldId="2147483659"/>
              <ac:spMk id="3" creationId="{7646F75F-EE17-4C2B-A7E3-C804215F35FC}"/>
            </ac:spMkLst>
          </pc:spChg>
          <pc:spChg chg="mod">
            <ac:chgData name="Filip Ligmajer" userId="352bc512414424bf" providerId="LiveId" clId="{52C002A9-0A37-4FDC-B582-C7E4053F483B}" dt="2018-03-21T17:35:16.515" v="2047" actId="790"/>
            <ac:spMkLst>
              <pc:docMk/>
              <pc:sldMasterMk cId="2237817854" sldId="2147483648"/>
              <pc:sldLayoutMk cId="662013967" sldId="2147483659"/>
              <ac:spMk id="4" creationId="{436C2E75-6DBE-4A29-8285-33D67FCBBDA2}"/>
            </ac:spMkLst>
          </pc:spChg>
          <pc:spChg chg="mod">
            <ac:chgData name="Filip Ligmajer" userId="352bc512414424bf" providerId="LiveId" clId="{52C002A9-0A37-4FDC-B582-C7E4053F483B}" dt="2018-03-21T17:35:16.516" v="2048" actId="790"/>
            <ac:spMkLst>
              <pc:docMk/>
              <pc:sldMasterMk cId="2237817854" sldId="2147483648"/>
              <pc:sldLayoutMk cId="662013967" sldId="2147483659"/>
              <ac:spMk id="5" creationId="{9346327B-0DB1-445E-A4F9-57414334095F}"/>
            </ac:spMkLst>
          </pc:spChg>
          <pc:spChg chg="mod">
            <ac:chgData name="Filip Ligmajer" userId="352bc512414424bf" providerId="LiveId" clId="{52C002A9-0A37-4FDC-B582-C7E4053F483B}" dt="2018-03-21T17:35:16.518" v="2049" actId="790"/>
            <ac:spMkLst>
              <pc:docMk/>
              <pc:sldMasterMk cId="2237817854" sldId="2147483648"/>
              <pc:sldLayoutMk cId="662013967" sldId="2147483659"/>
              <ac:spMk id="6" creationId="{38519C0D-F021-47F5-9B82-A05ED3F19345}"/>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xmlns="" id="{9D0A792C-59B1-4CD2-BC80-693DB343C2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Zástupný symbol pro datum 2">
            <a:extLst>
              <a:ext uri="{FF2B5EF4-FFF2-40B4-BE49-F238E27FC236}">
                <a16:creationId xmlns:a16="http://schemas.microsoft.com/office/drawing/2014/main" xmlns="" id="{55A0B21A-6E59-4A46-9B97-3FA4B6EE76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489C8E-A3F5-4D46-9E98-D530D3155444}" type="datetimeFigureOut">
              <a:rPr lang="en-GB" smtClean="0"/>
              <a:t>02/10/2018</a:t>
            </a:fld>
            <a:endParaRPr lang="en-GB" dirty="0"/>
          </a:p>
        </p:txBody>
      </p:sp>
      <p:sp>
        <p:nvSpPr>
          <p:cNvPr id="4" name="Zástupný symbol pro zápatí 3">
            <a:extLst>
              <a:ext uri="{FF2B5EF4-FFF2-40B4-BE49-F238E27FC236}">
                <a16:creationId xmlns:a16="http://schemas.microsoft.com/office/drawing/2014/main" xmlns="" id="{A646B2CE-F083-4B16-BFDC-B3F024743B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Zástupný symbol pro číslo snímku 4">
            <a:extLst>
              <a:ext uri="{FF2B5EF4-FFF2-40B4-BE49-F238E27FC236}">
                <a16:creationId xmlns:a16="http://schemas.microsoft.com/office/drawing/2014/main" xmlns="" id="{A6178C8F-6C7F-44A0-92C3-2087C5E0C3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FE9662-2EED-4D74-AC30-211E8D866357}" type="slidenum">
              <a:rPr lang="en-GB" smtClean="0"/>
              <a:t>‹#›</a:t>
            </a:fld>
            <a:endParaRPr lang="en-GB" dirty="0"/>
          </a:p>
        </p:txBody>
      </p:sp>
    </p:spTree>
    <p:extLst>
      <p:ext uri="{BB962C8B-B14F-4D97-AF65-F5344CB8AC3E}">
        <p14:creationId xmlns:p14="http://schemas.microsoft.com/office/powerpoint/2010/main" val="618135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C94C3-52F0-4FDA-A492-A86C91207179}" type="datetimeFigureOut">
              <a:rPr lang="en-GB" smtClean="0"/>
              <a:t>02/10/2018</a:t>
            </a:fld>
            <a:endParaRPr lang="en-GB"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err="1"/>
              <a:t>Upravte</a:t>
            </a:r>
            <a:r>
              <a:rPr lang="en-GB" dirty="0"/>
              <a:t> </a:t>
            </a:r>
            <a:r>
              <a:rPr lang="en-GB" dirty="0" err="1"/>
              <a:t>styly</a:t>
            </a:r>
            <a:r>
              <a:rPr lang="en-GB" dirty="0"/>
              <a:t> </a:t>
            </a:r>
            <a:r>
              <a:rPr lang="en-GB" dirty="0" err="1"/>
              <a:t>předlohy</a:t>
            </a:r>
            <a:r>
              <a:rPr lang="en-GB" dirty="0"/>
              <a:t> </a:t>
            </a:r>
            <a:r>
              <a:rPr lang="en-GB" dirty="0" err="1"/>
              <a:t>textu</a:t>
            </a:r>
            <a:r>
              <a:rPr lang="en-GB" dirty="0"/>
              <a:t>.</a:t>
            </a:r>
          </a:p>
          <a:p>
            <a:pPr lvl="1"/>
            <a:r>
              <a:rPr lang="en-GB" dirty="0" err="1"/>
              <a:t>Druhá</a:t>
            </a:r>
            <a:r>
              <a:rPr lang="en-GB" dirty="0"/>
              <a:t> </a:t>
            </a:r>
            <a:r>
              <a:rPr lang="en-GB" dirty="0" err="1"/>
              <a:t>úroveň</a:t>
            </a:r>
            <a:endParaRPr lang="en-GB" dirty="0"/>
          </a:p>
          <a:p>
            <a:pPr lvl="2"/>
            <a:r>
              <a:rPr lang="en-GB" dirty="0" err="1"/>
              <a:t>Třetí</a:t>
            </a:r>
            <a:r>
              <a:rPr lang="en-GB" dirty="0"/>
              <a:t> </a:t>
            </a:r>
            <a:r>
              <a:rPr lang="en-GB" dirty="0" err="1"/>
              <a:t>úroveň</a:t>
            </a:r>
            <a:endParaRPr lang="en-GB" dirty="0"/>
          </a:p>
          <a:p>
            <a:pPr lvl="3"/>
            <a:r>
              <a:rPr lang="en-GB" dirty="0" err="1"/>
              <a:t>Čtvrtá</a:t>
            </a:r>
            <a:r>
              <a:rPr lang="en-GB" dirty="0"/>
              <a:t> </a:t>
            </a:r>
            <a:r>
              <a:rPr lang="en-GB" dirty="0" err="1"/>
              <a:t>úroveň</a:t>
            </a:r>
            <a:endParaRPr lang="en-GB" dirty="0"/>
          </a:p>
          <a:p>
            <a:pPr lvl="4"/>
            <a:r>
              <a:rPr lang="en-GB" dirty="0" err="1"/>
              <a:t>Pátá</a:t>
            </a:r>
            <a:r>
              <a:rPr lang="en-GB" dirty="0"/>
              <a:t> </a:t>
            </a:r>
            <a:r>
              <a:rPr lang="en-GB" dirty="0" err="1"/>
              <a:t>úroveň</a:t>
            </a:r>
            <a:endParaRPr lang="en-GB" dirty="0"/>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535ED-8D17-4AEE-8BCB-AF11232CFFDD}" type="slidenum">
              <a:rPr lang="en-GB" smtClean="0"/>
              <a:t>‹#›</a:t>
            </a:fld>
            <a:endParaRPr lang="en-GB" dirty="0"/>
          </a:p>
        </p:txBody>
      </p:sp>
    </p:spTree>
    <p:extLst>
      <p:ext uri="{BB962C8B-B14F-4D97-AF65-F5344CB8AC3E}">
        <p14:creationId xmlns:p14="http://schemas.microsoft.com/office/powerpoint/2010/main" val="3164324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137C4F3-065E-4EEA-973E-B87E741AEF60}"/>
              </a:ext>
            </a:extLst>
          </p:cNvPr>
          <p:cNvSpPr>
            <a:spLocks noGrp="1"/>
          </p:cNvSpPr>
          <p:nvPr>
            <p:ph type="ctrTitle"/>
          </p:nvPr>
        </p:nvSpPr>
        <p:spPr>
          <a:xfrm>
            <a:off x="1524000" y="1122363"/>
            <a:ext cx="9144000" cy="2387600"/>
          </a:xfrm>
        </p:spPr>
        <p:txBody>
          <a:bodyPr anchor="b"/>
          <a:lstStyle>
            <a:lvl1pPr algn="ctr">
              <a:defRPr sz="6000"/>
            </a:lvl1pPr>
          </a:lstStyle>
          <a:p>
            <a:r>
              <a:rPr lang="en-GB" dirty="0" err="1"/>
              <a:t>Kliknutím</a:t>
            </a:r>
            <a:r>
              <a:rPr lang="en-GB" dirty="0"/>
              <a:t> </a:t>
            </a:r>
            <a:r>
              <a:rPr lang="en-GB" dirty="0" err="1"/>
              <a:t>lze</a:t>
            </a:r>
            <a:r>
              <a:rPr lang="en-GB" dirty="0"/>
              <a:t> </a:t>
            </a:r>
            <a:r>
              <a:rPr lang="en-GB" dirty="0" err="1"/>
              <a:t>upravit</a:t>
            </a:r>
            <a:r>
              <a:rPr lang="en-GB" dirty="0"/>
              <a:t> </a:t>
            </a:r>
            <a:r>
              <a:rPr lang="en-GB" dirty="0" err="1"/>
              <a:t>styl</a:t>
            </a:r>
            <a:r>
              <a:rPr lang="en-GB" dirty="0"/>
              <a:t>.</a:t>
            </a:r>
          </a:p>
        </p:txBody>
      </p:sp>
      <p:sp>
        <p:nvSpPr>
          <p:cNvPr id="3" name="Podnadpis 2">
            <a:extLst>
              <a:ext uri="{FF2B5EF4-FFF2-40B4-BE49-F238E27FC236}">
                <a16:creationId xmlns:a16="http://schemas.microsoft.com/office/drawing/2014/main" xmlns="" id="{22BBF037-E6D3-41FD-B888-2BB4AE7DEF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Kliknutím</a:t>
            </a:r>
            <a:r>
              <a:rPr lang="en-GB" dirty="0"/>
              <a:t> </a:t>
            </a:r>
            <a:r>
              <a:rPr lang="en-GB" dirty="0" err="1"/>
              <a:t>můžete</a:t>
            </a:r>
            <a:r>
              <a:rPr lang="en-GB" dirty="0"/>
              <a:t> </a:t>
            </a:r>
            <a:r>
              <a:rPr lang="en-GB" dirty="0" err="1"/>
              <a:t>upravit</a:t>
            </a:r>
            <a:r>
              <a:rPr lang="en-GB" dirty="0"/>
              <a:t> </a:t>
            </a:r>
            <a:r>
              <a:rPr lang="en-GB" dirty="0" err="1"/>
              <a:t>styl</a:t>
            </a:r>
            <a:r>
              <a:rPr lang="en-GB" dirty="0"/>
              <a:t> </a:t>
            </a:r>
            <a:r>
              <a:rPr lang="en-GB" dirty="0" err="1"/>
              <a:t>předlohy</a:t>
            </a:r>
            <a:r>
              <a:rPr lang="en-GB" dirty="0"/>
              <a:t>.</a:t>
            </a:r>
          </a:p>
        </p:txBody>
      </p:sp>
      <p:sp>
        <p:nvSpPr>
          <p:cNvPr id="4" name="Zástupný symbol pro datum 3">
            <a:extLst>
              <a:ext uri="{FF2B5EF4-FFF2-40B4-BE49-F238E27FC236}">
                <a16:creationId xmlns:a16="http://schemas.microsoft.com/office/drawing/2014/main" xmlns="" id="{015BE68B-882A-4FDE-99D2-C70A42509767}"/>
              </a:ext>
            </a:extLst>
          </p:cNvPr>
          <p:cNvSpPr>
            <a:spLocks noGrp="1"/>
          </p:cNvSpPr>
          <p:nvPr>
            <p:ph type="dt" sz="half" idx="10"/>
          </p:nvPr>
        </p:nvSpPr>
        <p:spPr/>
        <p:txBody>
          <a:bodyPr/>
          <a:lstStyle/>
          <a:p>
            <a:fld id="{895DD975-6D23-4005-9305-17CE3890B31E}" type="datetimeFigureOut">
              <a:rPr lang="en-GB" smtClean="0"/>
              <a:t>02/10/2018</a:t>
            </a:fld>
            <a:endParaRPr lang="en-GB" dirty="0"/>
          </a:p>
        </p:txBody>
      </p:sp>
      <p:sp>
        <p:nvSpPr>
          <p:cNvPr id="5" name="Zástupný symbol pro zápatí 4">
            <a:extLst>
              <a:ext uri="{FF2B5EF4-FFF2-40B4-BE49-F238E27FC236}">
                <a16:creationId xmlns:a16="http://schemas.microsoft.com/office/drawing/2014/main" xmlns="" id="{E1C9684B-DA42-46D0-80A4-6062BDCBA9EA}"/>
              </a:ext>
            </a:extLst>
          </p:cNvPr>
          <p:cNvSpPr>
            <a:spLocks noGrp="1"/>
          </p:cNvSpPr>
          <p:nvPr>
            <p:ph type="ftr" sz="quarter" idx="11"/>
          </p:nvPr>
        </p:nvSpPr>
        <p:spPr/>
        <p:txBody>
          <a:bodyPr/>
          <a:lstStyle/>
          <a:p>
            <a:endParaRPr lang="en-GB" dirty="0"/>
          </a:p>
        </p:txBody>
      </p:sp>
      <p:sp>
        <p:nvSpPr>
          <p:cNvPr id="6" name="Zástupný symbol pro číslo snímku 5">
            <a:extLst>
              <a:ext uri="{FF2B5EF4-FFF2-40B4-BE49-F238E27FC236}">
                <a16:creationId xmlns:a16="http://schemas.microsoft.com/office/drawing/2014/main" xmlns="" id="{F58B61E0-E96D-4CAE-A0ED-B44C7B1DF511}"/>
              </a:ext>
            </a:extLst>
          </p:cNvPr>
          <p:cNvSpPr>
            <a:spLocks noGrp="1"/>
          </p:cNvSpPr>
          <p:nvPr>
            <p:ph type="sldNum" sz="quarter" idx="12"/>
          </p:nvPr>
        </p:nvSpPr>
        <p:spPr/>
        <p:txBody>
          <a:bodyPr/>
          <a:lstStyle/>
          <a:p>
            <a:fld id="{D596FCDB-C0B6-4E19-BCB6-00E92CA3EC4F}" type="slidenum">
              <a:rPr lang="en-GB" smtClean="0"/>
              <a:t>‹#›</a:t>
            </a:fld>
            <a:endParaRPr lang="en-GB" dirty="0"/>
          </a:p>
        </p:txBody>
      </p:sp>
    </p:spTree>
    <p:extLst>
      <p:ext uri="{BB962C8B-B14F-4D97-AF65-F5344CB8AC3E}">
        <p14:creationId xmlns:p14="http://schemas.microsoft.com/office/powerpoint/2010/main" val="310247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B0BB892-2767-4457-A22C-F3F90017DD09}"/>
              </a:ext>
            </a:extLst>
          </p:cNvPr>
          <p:cNvSpPr>
            <a:spLocks noGrp="1"/>
          </p:cNvSpPr>
          <p:nvPr>
            <p:ph type="title"/>
          </p:nvPr>
        </p:nvSpPr>
        <p:spPr/>
        <p:txBody>
          <a:bodyPr/>
          <a:lstStyle/>
          <a:p>
            <a:r>
              <a:rPr lang="en-GB" dirty="0" err="1"/>
              <a:t>Kliknutím</a:t>
            </a:r>
            <a:r>
              <a:rPr lang="en-GB" dirty="0"/>
              <a:t> </a:t>
            </a:r>
            <a:r>
              <a:rPr lang="en-GB" dirty="0" err="1"/>
              <a:t>lze</a:t>
            </a:r>
            <a:r>
              <a:rPr lang="en-GB" dirty="0"/>
              <a:t> </a:t>
            </a:r>
            <a:r>
              <a:rPr lang="en-GB" dirty="0" err="1"/>
              <a:t>upravit</a:t>
            </a:r>
            <a:r>
              <a:rPr lang="en-GB" dirty="0"/>
              <a:t> </a:t>
            </a:r>
            <a:r>
              <a:rPr lang="en-GB" dirty="0" err="1"/>
              <a:t>styl</a:t>
            </a:r>
            <a:r>
              <a:rPr lang="en-GB" dirty="0"/>
              <a:t>.</a:t>
            </a:r>
          </a:p>
        </p:txBody>
      </p:sp>
      <p:sp>
        <p:nvSpPr>
          <p:cNvPr id="3" name="Zástupný symbol pro svislý text 2">
            <a:extLst>
              <a:ext uri="{FF2B5EF4-FFF2-40B4-BE49-F238E27FC236}">
                <a16:creationId xmlns:a16="http://schemas.microsoft.com/office/drawing/2014/main" xmlns="" id="{AE0BB42B-ED89-42FE-8FB1-13601F8D13B7}"/>
              </a:ext>
            </a:extLst>
          </p:cNvPr>
          <p:cNvSpPr>
            <a:spLocks noGrp="1"/>
          </p:cNvSpPr>
          <p:nvPr>
            <p:ph type="body" orient="vert" idx="1"/>
          </p:nvPr>
        </p:nvSpPr>
        <p:spPr/>
        <p:txBody>
          <a:bodyPr vert="eaVert"/>
          <a:lstStyle/>
          <a:p>
            <a:pPr lvl="0"/>
            <a:r>
              <a:rPr lang="en-GB" dirty="0" err="1"/>
              <a:t>Upravte</a:t>
            </a:r>
            <a:r>
              <a:rPr lang="en-GB" dirty="0"/>
              <a:t> </a:t>
            </a:r>
            <a:r>
              <a:rPr lang="en-GB" dirty="0" err="1"/>
              <a:t>styly</a:t>
            </a:r>
            <a:r>
              <a:rPr lang="en-GB" dirty="0"/>
              <a:t> </a:t>
            </a:r>
            <a:r>
              <a:rPr lang="en-GB" dirty="0" err="1"/>
              <a:t>předlohy</a:t>
            </a:r>
            <a:r>
              <a:rPr lang="en-GB" dirty="0"/>
              <a:t> </a:t>
            </a:r>
            <a:r>
              <a:rPr lang="en-GB" dirty="0" err="1"/>
              <a:t>textu</a:t>
            </a:r>
            <a:r>
              <a:rPr lang="en-GB" dirty="0"/>
              <a:t>.</a:t>
            </a:r>
          </a:p>
          <a:p>
            <a:pPr lvl="1"/>
            <a:r>
              <a:rPr lang="en-GB" dirty="0" err="1"/>
              <a:t>Druhá</a:t>
            </a:r>
            <a:r>
              <a:rPr lang="en-GB" dirty="0"/>
              <a:t> </a:t>
            </a:r>
            <a:r>
              <a:rPr lang="en-GB" dirty="0" err="1"/>
              <a:t>úroveň</a:t>
            </a:r>
            <a:endParaRPr lang="en-GB" dirty="0"/>
          </a:p>
          <a:p>
            <a:pPr lvl="2"/>
            <a:r>
              <a:rPr lang="en-GB" dirty="0" err="1"/>
              <a:t>Třetí</a:t>
            </a:r>
            <a:r>
              <a:rPr lang="en-GB" dirty="0"/>
              <a:t> </a:t>
            </a:r>
            <a:r>
              <a:rPr lang="en-GB" dirty="0" err="1"/>
              <a:t>úroveň</a:t>
            </a:r>
            <a:endParaRPr lang="en-GB" dirty="0"/>
          </a:p>
          <a:p>
            <a:pPr lvl="3"/>
            <a:r>
              <a:rPr lang="en-GB" dirty="0" err="1"/>
              <a:t>Čtvrtá</a:t>
            </a:r>
            <a:r>
              <a:rPr lang="en-GB" dirty="0"/>
              <a:t> </a:t>
            </a:r>
            <a:r>
              <a:rPr lang="en-GB" dirty="0" err="1"/>
              <a:t>úroveň</a:t>
            </a:r>
            <a:endParaRPr lang="en-GB" dirty="0"/>
          </a:p>
          <a:p>
            <a:pPr lvl="4"/>
            <a:r>
              <a:rPr lang="en-GB" dirty="0" err="1"/>
              <a:t>Pátá</a:t>
            </a:r>
            <a:r>
              <a:rPr lang="en-GB" dirty="0"/>
              <a:t> </a:t>
            </a:r>
            <a:r>
              <a:rPr lang="en-GB" dirty="0" err="1"/>
              <a:t>úroveň</a:t>
            </a:r>
            <a:endParaRPr lang="en-GB" dirty="0"/>
          </a:p>
        </p:txBody>
      </p:sp>
      <p:sp>
        <p:nvSpPr>
          <p:cNvPr id="4" name="Zástupný symbol pro datum 3">
            <a:extLst>
              <a:ext uri="{FF2B5EF4-FFF2-40B4-BE49-F238E27FC236}">
                <a16:creationId xmlns:a16="http://schemas.microsoft.com/office/drawing/2014/main" xmlns="" id="{D5FB5240-C8F7-42ED-A036-97C1C4634792}"/>
              </a:ext>
            </a:extLst>
          </p:cNvPr>
          <p:cNvSpPr>
            <a:spLocks noGrp="1"/>
          </p:cNvSpPr>
          <p:nvPr>
            <p:ph type="dt" sz="half" idx="10"/>
          </p:nvPr>
        </p:nvSpPr>
        <p:spPr/>
        <p:txBody>
          <a:bodyPr/>
          <a:lstStyle/>
          <a:p>
            <a:fld id="{895DD975-6D23-4005-9305-17CE3890B31E}" type="datetimeFigureOut">
              <a:rPr lang="en-GB" smtClean="0"/>
              <a:t>02/10/2018</a:t>
            </a:fld>
            <a:endParaRPr lang="en-GB" dirty="0"/>
          </a:p>
        </p:txBody>
      </p:sp>
      <p:sp>
        <p:nvSpPr>
          <p:cNvPr id="5" name="Zástupný symbol pro zápatí 4">
            <a:extLst>
              <a:ext uri="{FF2B5EF4-FFF2-40B4-BE49-F238E27FC236}">
                <a16:creationId xmlns:a16="http://schemas.microsoft.com/office/drawing/2014/main" xmlns="" id="{31DC419C-B382-4A09-AD91-C2C5D1FA24EE}"/>
              </a:ext>
            </a:extLst>
          </p:cNvPr>
          <p:cNvSpPr>
            <a:spLocks noGrp="1"/>
          </p:cNvSpPr>
          <p:nvPr>
            <p:ph type="ftr" sz="quarter" idx="11"/>
          </p:nvPr>
        </p:nvSpPr>
        <p:spPr/>
        <p:txBody>
          <a:bodyPr/>
          <a:lstStyle/>
          <a:p>
            <a:endParaRPr lang="en-GB" dirty="0"/>
          </a:p>
        </p:txBody>
      </p:sp>
      <p:sp>
        <p:nvSpPr>
          <p:cNvPr id="6" name="Zástupný symbol pro číslo snímku 5">
            <a:extLst>
              <a:ext uri="{FF2B5EF4-FFF2-40B4-BE49-F238E27FC236}">
                <a16:creationId xmlns:a16="http://schemas.microsoft.com/office/drawing/2014/main" xmlns="" id="{DC4EF496-46B4-4041-B7C4-851FC9490DC3}"/>
              </a:ext>
            </a:extLst>
          </p:cNvPr>
          <p:cNvSpPr>
            <a:spLocks noGrp="1"/>
          </p:cNvSpPr>
          <p:nvPr>
            <p:ph type="sldNum" sz="quarter" idx="12"/>
          </p:nvPr>
        </p:nvSpPr>
        <p:spPr/>
        <p:txBody>
          <a:bodyPr/>
          <a:lstStyle/>
          <a:p>
            <a:fld id="{D596FCDB-C0B6-4E19-BCB6-00E92CA3EC4F}" type="slidenum">
              <a:rPr lang="en-GB" smtClean="0"/>
              <a:t>‹#›</a:t>
            </a:fld>
            <a:endParaRPr lang="en-GB" dirty="0"/>
          </a:p>
        </p:txBody>
      </p:sp>
    </p:spTree>
    <p:extLst>
      <p:ext uri="{BB962C8B-B14F-4D97-AF65-F5344CB8AC3E}">
        <p14:creationId xmlns:p14="http://schemas.microsoft.com/office/powerpoint/2010/main" val="323037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xmlns="" id="{BF7EE24B-220A-4A5A-9060-52C527876311}"/>
              </a:ext>
            </a:extLst>
          </p:cNvPr>
          <p:cNvSpPr>
            <a:spLocks noGrp="1"/>
          </p:cNvSpPr>
          <p:nvPr>
            <p:ph type="title" orient="vert"/>
          </p:nvPr>
        </p:nvSpPr>
        <p:spPr>
          <a:xfrm>
            <a:off x="8724900" y="365125"/>
            <a:ext cx="2628900" cy="5811838"/>
          </a:xfrm>
        </p:spPr>
        <p:txBody>
          <a:bodyPr vert="eaVert"/>
          <a:lstStyle/>
          <a:p>
            <a:r>
              <a:rPr lang="en-GB" dirty="0" err="1"/>
              <a:t>Kliknutím</a:t>
            </a:r>
            <a:r>
              <a:rPr lang="en-GB" dirty="0"/>
              <a:t> </a:t>
            </a:r>
            <a:r>
              <a:rPr lang="en-GB" dirty="0" err="1"/>
              <a:t>lze</a:t>
            </a:r>
            <a:r>
              <a:rPr lang="en-GB" dirty="0"/>
              <a:t> </a:t>
            </a:r>
            <a:r>
              <a:rPr lang="en-GB" dirty="0" err="1"/>
              <a:t>upravit</a:t>
            </a:r>
            <a:r>
              <a:rPr lang="en-GB" dirty="0"/>
              <a:t> </a:t>
            </a:r>
            <a:r>
              <a:rPr lang="en-GB" dirty="0" err="1"/>
              <a:t>styl</a:t>
            </a:r>
            <a:r>
              <a:rPr lang="en-GB" dirty="0"/>
              <a:t>.</a:t>
            </a:r>
          </a:p>
        </p:txBody>
      </p:sp>
      <p:sp>
        <p:nvSpPr>
          <p:cNvPr id="3" name="Zástupný symbol pro svislý text 2">
            <a:extLst>
              <a:ext uri="{FF2B5EF4-FFF2-40B4-BE49-F238E27FC236}">
                <a16:creationId xmlns:a16="http://schemas.microsoft.com/office/drawing/2014/main" xmlns="" id="{7646F75F-EE17-4C2B-A7E3-C804215F35FC}"/>
              </a:ext>
            </a:extLst>
          </p:cNvPr>
          <p:cNvSpPr>
            <a:spLocks noGrp="1"/>
          </p:cNvSpPr>
          <p:nvPr>
            <p:ph type="body" orient="vert" idx="1"/>
          </p:nvPr>
        </p:nvSpPr>
        <p:spPr>
          <a:xfrm>
            <a:off x="838200" y="365125"/>
            <a:ext cx="7734300" cy="5811838"/>
          </a:xfrm>
        </p:spPr>
        <p:txBody>
          <a:bodyPr vert="eaVert"/>
          <a:lstStyle/>
          <a:p>
            <a:pPr lvl="0"/>
            <a:r>
              <a:rPr lang="en-GB" dirty="0" err="1"/>
              <a:t>Upravte</a:t>
            </a:r>
            <a:r>
              <a:rPr lang="en-GB" dirty="0"/>
              <a:t> </a:t>
            </a:r>
            <a:r>
              <a:rPr lang="en-GB" dirty="0" err="1"/>
              <a:t>styly</a:t>
            </a:r>
            <a:r>
              <a:rPr lang="en-GB" dirty="0"/>
              <a:t> </a:t>
            </a:r>
            <a:r>
              <a:rPr lang="en-GB" dirty="0" err="1"/>
              <a:t>předlohy</a:t>
            </a:r>
            <a:r>
              <a:rPr lang="en-GB" dirty="0"/>
              <a:t> </a:t>
            </a:r>
            <a:r>
              <a:rPr lang="en-GB" dirty="0" err="1"/>
              <a:t>textu</a:t>
            </a:r>
            <a:r>
              <a:rPr lang="en-GB" dirty="0"/>
              <a:t>.</a:t>
            </a:r>
          </a:p>
          <a:p>
            <a:pPr lvl="1"/>
            <a:r>
              <a:rPr lang="en-GB" dirty="0" err="1"/>
              <a:t>Druhá</a:t>
            </a:r>
            <a:r>
              <a:rPr lang="en-GB" dirty="0"/>
              <a:t> </a:t>
            </a:r>
            <a:r>
              <a:rPr lang="en-GB" dirty="0" err="1"/>
              <a:t>úroveň</a:t>
            </a:r>
            <a:endParaRPr lang="en-GB" dirty="0"/>
          </a:p>
          <a:p>
            <a:pPr lvl="2"/>
            <a:r>
              <a:rPr lang="en-GB" dirty="0" err="1"/>
              <a:t>Třetí</a:t>
            </a:r>
            <a:r>
              <a:rPr lang="en-GB" dirty="0"/>
              <a:t> </a:t>
            </a:r>
            <a:r>
              <a:rPr lang="en-GB" dirty="0" err="1"/>
              <a:t>úroveň</a:t>
            </a:r>
            <a:endParaRPr lang="en-GB" dirty="0"/>
          </a:p>
          <a:p>
            <a:pPr lvl="3"/>
            <a:r>
              <a:rPr lang="en-GB" dirty="0" err="1"/>
              <a:t>Čtvrtá</a:t>
            </a:r>
            <a:r>
              <a:rPr lang="en-GB" dirty="0"/>
              <a:t> </a:t>
            </a:r>
            <a:r>
              <a:rPr lang="en-GB" dirty="0" err="1"/>
              <a:t>úroveň</a:t>
            </a:r>
            <a:endParaRPr lang="en-GB" dirty="0"/>
          </a:p>
          <a:p>
            <a:pPr lvl="4"/>
            <a:r>
              <a:rPr lang="en-GB" dirty="0" err="1"/>
              <a:t>Pátá</a:t>
            </a:r>
            <a:r>
              <a:rPr lang="en-GB" dirty="0"/>
              <a:t> </a:t>
            </a:r>
            <a:r>
              <a:rPr lang="en-GB" dirty="0" err="1"/>
              <a:t>úroveň</a:t>
            </a:r>
            <a:endParaRPr lang="en-GB" dirty="0"/>
          </a:p>
        </p:txBody>
      </p:sp>
      <p:sp>
        <p:nvSpPr>
          <p:cNvPr id="4" name="Zástupný symbol pro datum 3">
            <a:extLst>
              <a:ext uri="{FF2B5EF4-FFF2-40B4-BE49-F238E27FC236}">
                <a16:creationId xmlns:a16="http://schemas.microsoft.com/office/drawing/2014/main" xmlns="" id="{436C2E75-6DBE-4A29-8285-33D67FCBBDA2}"/>
              </a:ext>
            </a:extLst>
          </p:cNvPr>
          <p:cNvSpPr>
            <a:spLocks noGrp="1"/>
          </p:cNvSpPr>
          <p:nvPr>
            <p:ph type="dt" sz="half" idx="10"/>
          </p:nvPr>
        </p:nvSpPr>
        <p:spPr/>
        <p:txBody>
          <a:bodyPr/>
          <a:lstStyle/>
          <a:p>
            <a:fld id="{895DD975-6D23-4005-9305-17CE3890B31E}" type="datetimeFigureOut">
              <a:rPr lang="en-GB" smtClean="0"/>
              <a:t>02/10/2018</a:t>
            </a:fld>
            <a:endParaRPr lang="en-GB" dirty="0"/>
          </a:p>
        </p:txBody>
      </p:sp>
      <p:sp>
        <p:nvSpPr>
          <p:cNvPr id="5" name="Zástupný symbol pro zápatí 4">
            <a:extLst>
              <a:ext uri="{FF2B5EF4-FFF2-40B4-BE49-F238E27FC236}">
                <a16:creationId xmlns:a16="http://schemas.microsoft.com/office/drawing/2014/main" xmlns="" id="{9346327B-0DB1-445E-A4F9-57414334095F}"/>
              </a:ext>
            </a:extLst>
          </p:cNvPr>
          <p:cNvSpPr>
            <a:spLocks noGrp="1"/>
          </p:cNvSpPr>
          <p:nvPr>
            <p:ph type="ftr" sz="quarter" idx="11"/>
          </p:nvPr>
        </p:nvSpPr>
        <p:spPr/>
        <p:txBody>
          <a:bodyPr/>
          <a:lstStyle/>
          <a:p>
            <a:endParaRPr lang="en-GB" dirty="0"/>
          </a:p>
        </p:txBody>
      </p:sp>
      <p:sp>
        <p:nvSpPr>
          <p:cNvPr id="6" name="Zástupný symbol pro číslo snímku 5">
            <a:extLst>
              <a:ext uri="{FF2B5EF4-FFF2-40B4-BE49-F238E27FC236}">
                <a16:creationId xmlns:a16="http://schemas.microsoft.com/office/drawing/2014/main" xmlns="" id="{38519C0D-F021-47F5-9B82-A05ED3F19345}"/>
              </a:ext>
            </a:extLst>
          </p:cNvPr>
          <p:cNvSpPr>
            <a:spLocks noGrp="1"/>
          </p:cNvSpPr>
          <p:nvPr>
            <p:ph type="sldNum" sz="quarter" idx="12"/>
          </p:nvPr>
        </p:nvSpPr>
        <p:spPr/>
        <p:txBody>
          <a:bodyPr/>
          <a:lstStyle/>
          <a:p>
            <a:fld id="{D596FCDB-C0B6-4E19-BCB6-00E92CA3EC4F}" type="slidenum">
              <a:rPr lang="en-GB" smtClean="0"/>
              <a:t>‹#›</a:t>
            </a:fld>
            <a:endParaRPr lang="en-GB" dirty="0"/>
          </a:p>
        </p:txBody>
      </p:sp>
    </p:spTree>
    <p:extLst>
      <p:ext uri="{BB962C8B-B14F-4D97-AF65-F5344CB8AC3E}">
        <p14:creationId xmlns:p14="http://schemas.microsoft.com/office/powerpoint/2010/main" val="66201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AD3B073-DD62-4FF1-9E38-8D2F000B2D8C}"/>
              </a:ext>
            </a:extLst>
          </p:cNvPr>
          <p:cNvSpPr>
            <a:spLocks noGrp="1"/>
          </p:cNvSpPr>
          <p:nvPr>
            <p:ph type="title"/>
          </p:nvPr>
        </p:nvSpPr>
        <p:spPr/>
        <p:txBody>
          <a:bodyPr/>
          <a:lstStyle/>
          <a:p>
            <a:r>
              <a:rPr lang="en-GB" dirty="0" err="1"/>
              <a:t>Kliknutím</a:t>
            </a:r>
            <a:r>
              <a:rPr lang="en-GB" dirty="0"/>
              <a:t> </a:t>
            </a:r>
            <a:r>
              <a:rPr lang="en-GB" dirty="0" err="1"/>
              <a:t>lze</a:t>
            </a:r>
            <a:r>
              <a:rPr lang="en-GB" dirty="0"/>
              <a:t> </a:t>
            </a:r>
            <a:r>
              <a:rPr lang="en-GB" dirty="0" err="1"/>
              <a:t>upravit</a:t>
            </a:r>
            <a:r>
              <a:rPr lang="en-GB" dirty="0"/>
              <a:t> </a:t>
            </a:r>
            <a:r>
              <a:rPr lang="en-GB" dirty="0" err="1"/>
              <a:t>styl</a:t>
            </a:r>
            <a:r>
              <a:rPr lang="en-GB" dirty="0"/>
              <a:t>.</a:t>
            </a:r>
          </a:p>
        </p:txBody>
      </p:sp>
      <p:sp>
        <p:nvSpPr>
          <p:cNvPr id="3" name="Zástupný symbol pro obsah 2">
            <a:extLst>
              <a:ext uri="{FF2B5EF4-FFF2-40B4-BE49-F238E27FC236}">
                <a16:creationId xmlns:a16="http://schemas.microsoft.com/office/drawing/2014/main" xmlns="" id="{BF4C8034-58AE-4FBD-BAD1-05A4476FE44F}"/>
              </a:ext>
            </a:extLst>
          </p:cNvPr>
          <p:cNvSpPr>
            <a:spLocks noGrp="1"/>
          </p:cNvSpPr>
          <p:nvPr>
            <p:ph idx="1"/>
          </p:nvPr>
        </p:nvSpPr>
        <p:spPr/>
        <p:txBody>
          <a:bodyPr/>
          <a:lstStyle/>
          <a:p>
            <a:pPr lvl="0"/>
            <a:r>
              <a:rPr lang="en-GB" dirty="0" err="1"/>
              <a:t>Upravte</a:t>
            </a:r>
            <a:r>
              <a:rPr lang="en-GB" dirty="0"/>
              <a:t> </a:t>
            </a:r>
            <a:r>
              <a:rPr lang="en-GB" dirty="0" err="1"/>
              <a:t>styly</a:t>
            </a:r>
            <a:r>
              <a:rPr lang="en-GB" dirty="0"/>
              <a:t> </a:t>
            </a:r>
            <a:r>
              <a:rPr lang="en-GB" dirty="0" err="1"/>
              <a:t>předlohy</a:t>
            </a:r>
            <a:r>
              <a:rPr lang="en-GB" dirty="0"/>
              <a:t> </a:t>
            </a:r>
            <a:r>
              <a:rPr lang="en-GB" dirty="0" err="1"/>
              <a:t>textu</a:t>
            </a:r>
            <a:r>
              <a:rPr lang="en-GB" dirty="0"/>
              <a:t>.</a:t>
            </a:r>
          </a:p>
          <a:p>
            <a:pPr lvl="1"/>
            <a:r>
              <a:rPr lang="en-GB" dirty="0" err="1"/>
              <a:t>Druhá</a:t>
            </a:r>
            <a:r>
              <a:rPr lang="en-GB" dirty="0"/>
              <a:t> </a:t>
            </a:r>
            <a:r>
              <a:rPr lang="en-GB" dirty="0" err="1"/>
              <a:t>úroveň</a:t>
            </a:r>
            <a:endParaRPr lang="en-GB" dirty="0"/>
          </a:p>
          <a:p>
            <a:pPr lvl="2"/>
            <a:r>
              <a:rPr lang="en-GB" dirty="0" err="1"/>
              <a:t>Třetí</a:t>
            </a:r>
            <a:r>
              <a:rPr lang="en-GB" dirty="0"/>
              <a:t> </a:t>
            </a:r>
            <a:r>
              <a:rPr lang="en-GB" dirty="0" err="1"/>
              <a:t>úroveň</a:t>
            </a:r>
            <a:endParaRPr lang="en-GB" dirty="0"/>
          </a:p>
          <a:p>
            <a:pPr lvl="3"/>
            <a:r>
              <a:rPr lang="en-GB" dirty="0" err="1"/>
              <a:t>Čtvrtá</a:t>
            </a:r>
            <a:r>
              <a:rPr lang="en-GB" dirty="0"/>
              <a:t> </a:t>
            </a:r>
            <a:r>
              <a:rPr lang="en-GB" dirty="0" err="1"/>
              <a:t>úroveň</a:t>
            </a:r>
            <a:endParaRPr lang="en-GB" dirty="0"/>
          </a:p>
          <a:p>
            <a:pPr lvl="4"/>
            <a:r>
              <a:rPr lang="en-GB" dirty="0" err="1"/>
              <a:t>Pátá</a:t>
            </a:r>
            <a:r>
              <a:rPr lang="en-GB" dirty="0"/>
              <a:t> </a:t>
            </a:r>
            <a:r>
              <a:rPr lang="en-GB" dirty="0" err="1"/>
              <a:t>úroveň</a:t>
            </a:r>
            <a:endParaRPr lang="en-GB" dirty="0"/>
          </a:p>
        </p:txBody>
      </p:sp>
      <p:sp>
        <p:nvSpPr>
          <p:cNvPr id="4" name="Zástupný symbol pro datum 3">
            <a:extLst>
              <a:ext uri="{FF2B5EF4-FFF2-40B4-BE49-F238E27FC236}">
                <a16:creationId xmlns:a16="http://schemas.microsoft.com/office/drawing/2014/main" xmlns="" id="{3B758029-06C6-467B-A92A-87DADD27083A}"/>
              </a:ext>
            </a:extLst>
          </p:cNvPr>
          <p:cNvSpPr>
            <a:spLocks noGrp="1"/>
          </p:cNvSpPr>
          <p:nvPr>
            <p:ph type="dt" sz="half" idx="10"/>
          </p:nvPr>
        </p:nvSpPr>
        <p:spPr/>
        <p:txBody>
          <a:bodyPr/>
          <a:lstStyle/>
          <a:p>
            <a:fld id="{895DD975-6D23-4005-9305-17CE3890B31E}" type="datetimeFigureOut">
              <a:rPr lang="en-GB" smtClean="0"/>
              <a:t>02/10/2018</a:t>
            </a:fld>
            <a:endParaRPr lang="en-GB" dirty="0"/>
          </a:p>
        </p:txBody>
      </p:sp>
      <p:sp>
        <p:nvSpPr>
          <p:cNvPr id="5" name="Zástupný symbol pro zápatí 4">
            <a:extLst>
              <a:ext uri="{FF2B5EF4-FFF2-40B4-BE49-F238E27FC236}">
                <a16:creationId xmlns:a16="http://schemas.microsoft.com/office/drawing/2014/main" xmlns="" id="{6DD5D37F-621D-4AEC-9CC6-2D1205022B83}"/>
              </a:ext>
            </a:extLst>
          </p:cNvPr>
          <p:cNvSpPr>
            <a:spLocks noGrp="1"/>
          </p:cNvSpPr>
          <p:nvPr>
            <p:ph type="ftr" sz="quarter" idx="11"/>
          </p:nvPr>
        </p:nvSpPr>
        <p:spPr/>
        <p:txBody>
          <a:bodyPr/>
          <a:lstStyle/>
          <a:p>
            <a:endParaRPr lang="en-GB" dirty="0"/>
          </a:p>
        </p:txBody>
      </p:sp>
      <p:sp>
        <p:nvSpPr>
          <p:cNvPr id="6" name="Zástupný symbol pro číslo snímku 5">
            <a:extLst>
              <a:ext uri="{FF2B5EF4-FFF2-40B4-BE49-F238E27FC236}">
                <a16:creationId xmlns:a16="http://schemas.microsoft.com/office/drawing/2014/main" xmlns="" id="{261659A7-6E6D-4E11-A982-17BD8048B9ED}"/>
              </a:ext>
            </a:extLst>
          </p:cNvPr>
          <p:cNvSpPr>
            <a:spLocks noGrp="1"/>
          </p:cNvSpPr>
          <p:nvPr>
            <p:ph type="sldNum" sz="quarter" idx="12"/>
          </p:nvPr>
        </p:nvSpPr>
        <p:spPr/>
        <p:txBody>
          <a:bodyPr/>
          <a:lstStyle/>
          <a:p>
            <a:fld id="{D596FCDB-C0B6-4E19-BCB6-00E92CA3EC4F}" type="slidenum">
              <a:rPr lang="en-GB" smtClean="0"/>
              <a:t>‹#›</a:t>
            </a:fld>
            <a:endParaRPr lang="en-GB" dirty="0"/>
          </a:p>
        </p:txBody>
      </p:sp>
    </p:spTree>
    <p:extLst>
      <p:ext uri="{BB962C8B-B14F-4D97-AF65-F5344CB8AC3E}">
        <p14:creationId xmlns:p14="http://schemas.microsoft.com/office/powerpoint/2010/main" val="314605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6528CC0-9F67-4BE6-AC02-7B44B676724D}"/>
              </a:ext>
            </a:extLst>
          </p:cNvPr>
          <p:cNvSpPr>
            <a:spLocks noGrp="1"/>
          </p:cNvSpPr>
          <p:nvPr>
            <p:ph type="title"/>
          </p:nvPr>
        </p:nvSpPr>
        <p:spPr>
          <a:xfrm>
            <a:off x="831850" y="1709738"/>
            <a:ext cx="10515600" cy="2852737"/>
          </a:xfrm>
        </p:spPr>
        <p:txBody>
          <a:bodyPr anchor="b"/>
          <a:lstStyle>
            <a:lvl1pPr>
              <a:defRPr sz="6000"/>
            </a:lvl1pPr>
          </a:lstStyle>
          <a:p>
            <a:r>
              <a:rPr lang="en-GB" dirty="0" err="1"/>
              <a:t>Kliknutím</a:t>
            </a:r>
            <a:r>
              <a:rPr lang="en-GB" dirty="0"/>
              <a:t> </a:t>
            </a:r>
            <a:r>
              <a:rPr lang="en-GB" dirty="0" err="1"/>
              <a:t>lze</a:t>
            </a:r>
            <a:r>
              <a:rPr lang="en-GB" dirty="0"/>
              <a:t> </a:t>
            </a:r>
            <a:r>
              <a:rPr lang="en-GB" dirty="0" err="1"/>
              <a:t>upravit</a:t>
            </a:r>
            <a:r>
              <a:rPr lang="en-GB" dirty="0"/>
              <a:t> </a:t>
            </a:r>
            <a:r>
              <a:rPr lang="en-GB" dirty="0" err="1"/>
              <a:t>styl</a:t>
            </a:r>
            <a:r>
              <a:rPr lang="en-GB" dirty="0"/>
              <a:t>.</a:t>
            </a:r>
          </a:p>
        </p:txBody>
      </p:sp>
      <p:sp>
        <p:nvSpPr>
          <p:cNvPr id="3" name="Zástupný symbol pro text 2">
            <a:extLst>
              <a:ext uri="{FF2B5EF4-FFF2-40B4-BE49-F238E27FC236}">
                <a16:creationId xmlns:a16="http://schemas.microsoft.com/office/drawing/2014/main" xmlns="" id="{0669465D-E634-4925-9391-899063CE2E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Upravte</a:t>
            </a:r>
            <a:r>
              <a:rPr lang="en-GB" dirty="0"/>
              <a:t> </a:t>
            </a:r>
            <a:r>
              <a:rPr lang="en-GB" dirty="0" err="1"/>
              <a:t>styly</a:t>
            </a:r>
            <a:r>
              <a:rPr lang="en-GB" dirty="0"/>
              <a:t> </a:t>
            </a:r>
            <a:r>
              <a:rPr lang="en-GB" dirty="0" err="1"/>
              <a:t>předlohy</a:t>
            </a:r>
            <a:r>
              <a:rPr lang="en-GB" dirty="0"/>
              <a:t> </a:t>
            </a:r>
            <a:r>
              <a:rPr lang="en-GB" dirty="0" err="1"/>
              <a:t>textu</a:t>
            </a:r>
            <a:r>
              <a:rPr lang="en-GB" dirty="0"/>
              <a:t>.</a:t>
            </a:r>
          </a:p>
        </p:txBody>
      </p:sp>
      <p:sp>
        <p:nvSpPr>
          <p:cNvPr id="4" name="Zástupný symbol pro datum 3">
            <a:extLst>
              <a:ext uri="{FF2B5EF4-FFF2-40B4-BE49-F238E27FC236}">
                <a16:creationId xmlns:a16="http://schemas.microsoft.com/office/drawing/2014/main" xmlns="" id="{740352E7-617A-4DE7-8613-7B2C08EFA1D8}"/>
              </a:ext>
            </a:extLst>
          </p:cNvPr>
          <p:cNvSpPr>
            <a:spLocks noGrp="1"/>
          </p:cNvSpPr>
          <p:nvPr>
            <p:ph type="dt" sz="half" idx="10"/>
          </p:nvPr>
        </p:nvSpPr>
        <p:spPr/>
        <p:txBody>
          <a:bodyPr/>
          <a:lstStyle/>
          <a:p>
            <a:fld id="{895DD975-6D23-4005-9305-17CE3890B31E}" type="datetimeFigureOut">
              <a:rPr lang="en-GB" smtClean="0"/>
              <a:t>02/10/2018</a:t>
            </a:fld>
            <a:endParaRPr lang="en-GB" dirty="0"/>
          </a:p>
        </p:txBody>
      </p:sp>
      <p:sp>
        <p:nvSpPr>
          <p:cNvPr id="5" name="Zástupný symbol pro zápatí 4">
            <a:extLst>
              <a:ext uri="{FF2B5EF4-FFF2-40B4-BE49-F238E27FC236}">
                <a16:creationId xmlns:a16="http://schemas.microsoft.com/office/drawing/2014/main" xmlns="" id="{C7D3E1FD-19DE-4A33-87A2-F530B8E32565}"/>
              </a:ext>
            </a:extLst>
          </p:cNvPr>
          <p:cNvSpPr>
            <a:spLocks noGrp="1"/>
          </p:cNvSpPr>
          <p:nvPr>
            <p:ph type="ftr" sz="quarter" idx="11"/>
          </p:nvPr>
        </p:nvSpPr>
        <p:spPr/>
        <p:txBody>
          <a:bodyPr/>
          <a:lstStyle/>
          <a:p>
            <a:endParaRPr lang="en-GB" dirty="0"/>
          </a:p>
        </p:txBody>
      </p:sp>
      <p:sp>
        <p:nvSpPr>
          <p:cNvPr id="6" name="Zástupný symbol pro číslo snímku 5">
            <a:extLst>
              <a:ext uri="{FF2B5EF4-FFF2-40B4-BE49-F238E27FC236}">
                <a16:creationId xmlns:a16="http://schemas.microsoft.com/office/drawing/2014/main" xmlns="" id="{9F5E181A-8B84-4FE4-9262-6CDF86ADC474}"/>
              </a:ext>
            </a:extLst>
          </p:cNvPr>
          <p:cNvSpPr>
            <a:spLocks noGrp="1"/>
          </p:cNvSpPr>
          <p:nvPr>
            <p:ph type="sldNum" sz="quarter" idx="12"/>
          </p:nvPr>
        </p:nvSpPr>
        <p:spPr/>
        <p:txBody>
          <a:bodyPr/>
          <a:lstStyle/>
          <a:p>
            <a:fld id="{D596FCDB-C0B6-4E19-BCB6-00E92CA3EC4F}" type="slidenum">
              <a:rPr lang="en-GB" smtClean="0"/>
              <a:t>‹#›</a:t>
            </a:fld>
            <a:endParaRPr lang="en-GB" dirty="0"/>
          </a:p>
        </p:txBody>
      </p:sp>
    </p:spTree>
    <p:extLst>
      <p:ext uri="{BB962C8B-B14F-4D97-AF65-F5344CB8AC3E}">
        <p14:creationId xmlns:p14="http://schemas.microsoft.com/office/powerpoint/2010/main" val="11739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D4760E6-2621-4F63-B7B3-2B2898C5EE66}"/>
              </a:ext>
            </a:extLst>
          </p:cNvPr>
          <p:cNvSpPr>
            <a:spLocks noGrp="1"/>
          </p:cNvSpPr>
          <p:nvPr>
            <p:ph type="title"/>
          </p:nvPr>
        </p:nvSpPr>
        <p:spPr/>
        <p:txBody>
          <a:bodyPr/>
          <a:lstStyle/>
          <a:p>
            <a:r>
              <a:rPr lang="en-GB" dirty="0" err="1"/>
              <a:t>Kliknutím</a:t>
            </a:r>
            <a:r>
              <a:rPr lang="en-GB" dirty="0"/>
              <a:t> </a:t>
            </a:r>
            <a:r>
              <a:rPr lang="en-GB" dirty="0" err="1"/>
              <a:t>lze</a:t>
            </a:r>
            <a:r>
              <a:rPr lang="en-GB" dirty="0"/>
              <a:t> </a:t>
            </a:r>
            <a:r>
              <a:rPr lang="en-GB" dirty="0" err="1"/>
              <a:t>upravit</a:t>
            </a:r>
            <a:r>
              <a:rPr lang="en-GB" dirty="0"/>
              <a:t> </a:t>
            </a:r>
            <a:r>
              <a:rPr lang="en-GB" dirty="0" err="1"/>
              <a:t>styl</a:t>
            </a:r>
            <a:r>
              <a:rPr lang="en-GB" dirty="0"/>
              <a:t>.</a:t>
            </a:r>
          </a:p>
        </p:txBody>
      </p:sp>
      <p:sp>
        <p:nvSpPr>
          <p:cNvPr id="3" name="Zástupný symbol pro obsah 2">
            <a:extLst>
              <a:ext uri="{FF2B5EF4-FFF2-40B4-BE49-F238E27FC236}">
                <a16:creationId xmlns:a16="http://schemas.microsoft.com/office/drawing/2014/main" xmlns="" id="{72B4FE84-43E1-4BE8-B833-9DA078AEA762}"/>
              </a:ext>
            </a:extLst>
          </p:cNvPr>
          <p:cNvSpPr>
            <a:spLocks noGrp="1"/>
          </p:cNvSpPr>
          <p:nvPr>
            <p:ph sz="half" idx="1"/>
          </p:nvPr>
        </p:nvSpPr>
        <p:spPr>
          <a:xfrm>
            <a:off x="838200" y="1825625"/>
            <a:ext cx="5181600" cy="4351338"/>
          </a:xfrm>
        </p:spPr>
        <p:txBody>
          <a:bodyPr/>
          <a:lstStyle/>
          <a:p>
            <a:pPr lvl="0"/>
            <a:r>
              <a:rPr lang="en-GB" dirty="0" err="1"/>
              <a:t>Upravte</a:t>
            </a:r>
            <a:r>
              <a:rPr lang="en-GB" dirty="0"/>
              <a:t> </a:t>
            </a:r>
            <a:r>
              <a:rPr lang="en-GB" dirty="0" err="1"/>
              <a:t>styly</a:t>
            </a:r>
            <a:r>
              <a:rPr lang="en-GB" dirty="0"/>
              <a:t> </a:t>
            </a:r>
            <a:r>
              <a:rPr lang="en-GB" dirty="0" err="1"/>
              <a:t>předlohy</a:t>
            </a:r>
            <a:r>
              <a:rPr lang="en-GB" dirty="0"/>
              <a:t> </a:t>
            </a:r>
            <a:r>
              <a:rPr lang="en-GB" dirty="0" err="1"/>
              <a:t>textu</a:t>
            </a:r>
            <a:r>
              <a:rPr lang="en-GB" dirty="0"/>
              <a:t>.</a:t>
            </a:r>
          </a:p>
          <a:p>
            <a:pPr lvl="1"/>
            <a:r>
              <a:rPr lang="en-GB" dirty="0" err="1"/>
              <a:t>Druhá</a:t>
            </a:r>
            <a:r>
              <a:rPr lang="en-GB" dirty="0"/>
              <a:t> </a:t>
            </a:r>
            <a:r>
              <a:rPr lang="en-GB" dirty="0" err="1"/>
              <a:t>úroveň</a:t>
            </a:r>
            <a:endParaRPr lang="en-GB" dirty="0"/>
          </a:p>
          <a:p>
            <a:pPr lvl="2"/>
            <a:r>
              <a:rPr lang="en-GB" dirty="0" err="1"/>
              <a:t>Třetí</a:t>
            </a:r>
            <a:r>
              <a:rPr lang="en-GB" dirty="0"/>
              <a:t> </a:t>
            </a:r>
            <a:r>
              <a:rPr lang="en-GB" dirty="0" err="1"/>
              <a:t>úroveň</a:t>
            </a:r>
            <a:endParaRPr lang="en-GB" dirty="0"/>
          </a:p>
          <a:p>
            <a:pPr lvl="3"/>
            <a:r>
              <a:rPr lang="en-GB" dirty="0" err="1"/>
              <a:t>Čtvrtá</a:t>
            </a:r>
            <a:r>
              <a:rPr lang="en-GB" dirty="0"/>
              <a:t> </a:t>
            </a:r>
            <a:r>
              <a:rPr lang="en-GB" dirty="0" err="1"/>
              <a:t>úroveň</a:t>
            </a:r>
            <a:endParaRPr lang="en-GB" dirty="0"/>
          </a:p>
          <a:p>
            <a:pPr lvl="4"/>
            <a:r>
              <a:rPr lang="en-GB" dirty="0" err="1"/>
              <a:t>Pátá</a:t>
            </a:r>
            <a:r>
              <a:rPr lang="en-GB" dirty="0"/>
              <a:t> </a:t>
            </a:r>
            <a:r>
              <a:rPr lang="en-GB" dirty="0" err="1"/>
              <a:t>úroveň</a:t>
            </a:r>
            <a:endParaRPr lang="en-GB" dirty="0"/>
          </a:p>
        </p:txBody>
      </p:sp>
      <p:sp>
        <p:nvSpPr>
          <p:cNvPr id="4" name="Zástupný symbol pro obsah 3">
            <a:extLst>
              <a:ext uri="{FF2B5EF4-FFF2-40B4-BE49-F238E27FC236}">
                <a16:creationId xmlns:a16="http://schemas.microsoft.com/office/drawing/2014/main" xmlns="" id="{8367B023-29E7-47F9-BA28-C10F67BCD038}"/>
              </a:ext>
            </a:extLst>
          </p:cNvPr>
          <p:cNvSpPr>
            <a:spLocks noGrp="1"/>
          </p:cNvSpPr>
          <p:nvPr>
            <p:ph sz="half" idx="2"/>
          </p:nvPr>
        </p:nvSpPr>
        <p:spPr>
          <a:xfrm>
            <a:off x="6172200" y="1825625"/>
            <a:ext cx="5181600" cy="4351338"/>
          </a:xfrm>
        </p:spPr>
        <p:txBody>
          <a:bodyPr/>
          <a:lstStyle/>
          <a:p>
            <a:pPr lvl="0"/>
            <a:r>
              <a:rPr lang="en-GB" dirty="0" err="1"/>
              <a:t>Upravte</a:t>
            </a:r>
            <a:r>
              <a:rPr lang="en-GB" dirty="0"/>
              <a:t> </a:t>
            </a:r>
            <a:r>
              <a:rPr lang="en-GB" dirty="0" err="1"/>
              <a:t>styly</a:t>
            </a:r>
            <a:r>
              <a:rPr lang="en-GB" dirty="0"/>
              <a:t> </a:t>
            </a:r>
            <a:r>
              <a:rPr lang="en-GB" dirty="0" err="1"/>
              <a:t>předlohy</a:t>
            </a:r>
            <a:r>
              <a:rPr lang="en-GB" dirty="0"/>
              <a:t> </a:t>
            </a:r>
            <a:r>
              <a:rPr lang="en-GB" dirty="0" err="1"/>
              <a:t>textu</a:t>
            </a:r>
            <a:r>
              <a:rPr lang="en-GB" dirty="0"/>
              <a:t>.</a:t>
            </a:r>
          </a:p>
          <a:p>
            <a:pPr lvl="1"/>
            <a:r>
              <a:rPr lang="en-GB" dirty="0" err="1"/>
              <a:t>Druhá</a:t>
            </a:r>
            <a:r>
              <a:rPr lang="en-GB" dirty="0"/>
              <a:t> </a:t>
            </a:r>
            <a:r>
              <a:rPr lang="en-GB" dirty="0" err="1"/>
              <a:t>úroveň</a:t>
            </a:r>
            <a:endParaRPr lang="en-GB" dirty="0"/>
          </a:p>
          <a:p>
            <a:pPr lvl="2"/>
            <a:r>
              <a:rPr lang="en-GB" dirty="0" err="1"/>
              <a:t>Třetí</a:t>
            </a:r>
            <a:r>
              <a:rPr lang="en-GB" dirty="0"/>
              <a:t> </a:t>
            </a:r>
            <a:r>
              <a:rPr lang="en-GB" dirty="0" err="1"/>
              <a:t>úroveň</a:t>
            </a:r>
            <a:endParaRPr lang="en-GB" dirty="0"/>
          </a:p>
          <a:p>
            <a:pPr lvl="3"/>
            <a:r>
              <a:rPr lang="en-GB" dirty="0" err="1"/>
              <a:t>Čtvrtá</a:t>
            </a:r>
            <a:r>
              <a:rPr lang="en-GB" dirty="0"/>
              <a:t> </a:t>
            </a:r>
            <a:r>
              <a:rPr lang="en-GB" dirty="0" err="1"/>
              <a:t>úroveň</a:t>
            </a:r>
            <a:endParaRPr lang="en-GB" dirty="0"/>
          </a:p>
          <a:p>
            <a:pPr lvl="4"/>
            <a:r>
              <a:rPr lang="en-GB" dirty="0" err="1"/>
              <a:t>Pátá</a:t>
            </a:r>
            <a:r>
              <a:rPr lang="en-GB" dirty="0"/>
              <a:t> </a:t>
            </a:r>
            <a:r>
              <a:rPr lang="en-GB" dirty="0" err="1"/>
              <a:t>úroveň</a:t>
            </a:r>
            <a:endParaRPr lang="en-GB" dirty="0"/>
          </a:p>
        </p:txBody>
      </p:sp>
      <p:sp>
        <p:nvSpPr>
          <p:cNvPr id="5" name="Zástupný symbol pro datum 4">
            <a:extLst>
              <a:ext uri="{FF2B5EF4-FFF2-40B4-BE49-F238E27FC236}">
                <a16:creationId xmlns:a16="http://schemas.microsoft.com/office/drawing/2014/main" xmlns="" id="{412C8B36-5A87-475C-9F49-3CD0D2CBC443}"/>
              </a:ext>
            </a:extLst>
          </p:cNvPr>
          <p:cNvSpPr>
            <a:spLocks noGrp="1"/>
          </p:cNvSpPr>
          <p:nvPr>
            <p:ph type="dt" sz="half" idx="10"/>
          </p:nvPr>
        </p:nvSpPr>
        <p:spPr/>
        <p:txBody>
          <a:bodyPr/>
          <a:lstStyle/>
          <a:p>
            <a:fld id="{895DD975-6D23-4005-9305-17CE3890B31E}" type="datetimeFigureOut">
              <a:rPr lang="en-GB" smtClean="0"/>
              <a:t>02/10/2018</a:t>
            </a:fld>
            <a:endParaRPr lang="en-GB" dirty="0"/>
          </a:p>
        </p:txBody>
      </p:sp>
      <p:sp>
        <p:nvSpPr>
          <p:cNvPr id="6" name="Zástupný symbol pro zápatí 5">
            <a:extLst>
              <a:ext uri="{FF2B5EF4-FFF2-40B4-BE49-F238E27FC236}">
                <a16:creationId xmlns:a16="http://schemas.microsoft.com/office/drawing/2014/main" xmlns="" id="{6A43850B-1019-450D-AF70-BCD25FE0CE58}"/>
              </a:ext>
            </a:extLst>
          </p:cNvPr>
          <p:cNvSpPr>
            <a:spLocks noGrp="1"/>
          </p:cNvSpPr>
          <p:nvPr>
            <p:ph type="ftr" sz="quarter" idx="11"/>
          </p:nvPr>
        </p:nvSpPr>
        <p:spPr/>
        <p:txBody>
          <a:bodyPr/>
          <a:lstStyle/>
          <a:p>
            <a:endParaRPr lang="en-GB" dirty="0"/>
          </a:p>
        </p:txBody>
      </p:sp>
      <p:sp>
        <p:nvSpPr>
          <p:cNvPr id="7" name="Zástupný symbol pro číslo snímku 6">
            <a:extLst>
              <a:ext uri="{FF2B5EF4-FFF2-40B4-BE49-F238E27FC236}">
                <a16:creationId xmlns:a16="http://schemas.microsoft.com/office/drawing/2014/main" xmlns="" id="{4AD31FC8-D045-4C72-A6BA-B40338111F16}"/>
              </a:ext>
            </a:extLst>
          </p:cNvPr>
          <p:cNvSpPr>
            <a:spLocks noGrp="1"/>
          </p:cNvSpPr>
          <p:nvPr>
            <p:ph type="sldNum" sz="quarter" idx="12"/>
          </p:nvPr>
        </p:nvSpPr>
        <p:spPr/>
        <p:txBody>
          <a:bodyPr/>
          <a:lstStyle/>
          <a:p>
            <a:fld id="{D596FCDB-C0B6-4E19-BCB6-00E92CA3EC4F}" type="slidenum">
              <a:rPr lang="en-GB" smtClean="0"/>
              <a:t>‹#›</a:t>
            </a:fld>
            <a:endParaRPr lang="en-GB" dirty="0"/>
          </a:p>
        </p:txBody>
      </p:sp>
    </p:spTree>
    <p:extLst>
      <p:ext uri="{BB962C8B-B14F-4D97-AF65-F5344CB8AC3E}">
        <p14:creationId xmlns:p14="http://schemas.microsoft.com/office/powerpoint/2010/main" val="253381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DE123D6-3BBD-4D18-AF6A-F6D236A7D001}"/>
              </a:ext>
            </a:extLst>
          </p:cNvPr>
          <p:cNvSpPr>
            <a:spLocks noGrp="1"/>
          </p:cNvSpPr>
          <p:nvPr>
            <p:ph type="title"/>
          </p:nvPr>
        </p:nvSpPr>
        <p:spPr>
          <a:xfrm>
            <a:off x="839788" y="365125"/>
            <a:ext cx="10515600" cy="1325563"/>
          </a:xfrm>
        </p:spPr>
        <p:txBody>
          <a:bodyPr/>
          <a:lstStyle/>
          <a:p>
            <a:r>
              <a:rPr lang="en-GB" dirty="0" err="1"/>
              <a:t>Kliknutím</a:t>
            </a:r>
            <a:r>
              <a:rPr lang="en-GB" dirty="0"/>
              <a:t> </a:t>
            </a:r>
            <a:r>
              <a:rPr lang="en-GB" dirty="0" err="1"/>
              <a:t>lze</a:t>
            </a:r>
            <a:r>
              <a:rPr lang="en-GB" dirty="0"/>
              <a:t> </a:t>
            </a:r>
            <a:r>
              <a:rPr lang="en-GB" dirty="0" err="1"/>
              <a:t>upravit</a:t>
            </a:r>
            <a:r>
              <a:rPr lang="en-GB" dirty="0"/>
              <a:t> </a:t>
            </a:r>
            <a:r>
              <a:rPr lang="en-GB" dirty="0" err="1"/>
              <a:t>styl</a:t>
            </a:r>
            <a:r>
              <a:rPr lang="en-GB" dirty="0"/>
              <a:t>.</a:t>
            </a:r>
          </a:p>
        </p:txBody>
      </p:sp>
      <p:sp>
        <p:nvSpPr>
          <p:cNvPr id="3" name="Zástupný symbol pro text 2">
            <a:extLst>
              <a:ext uri="{FF2B5EF4-FFF2-40B4-BE49-F238E27FC236}">
                <a16:creationId xmlns:a16="http://schemas.microsoft.com/office/drawing/2014/main" xmlns="" id="{CE197D0B-B03D-404A-82A7-7132A3527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Upravte</a:t>
            </a:r>
            <a:r>
              <a:rPr lang="en-GB" dirty="0"/>
              <a:t> </a:t>
            </a:r>
            <a:r>
              <a:rPr lang="en-GB" dirty="0" err="1"/>
              <a:t>styly</a:t>
            </a:r>
            <a:r>
              <a:rPr lang="en-GB" dirty="0"/>
              <a:t> </a:t>
            </a:r>
            <a:r>
              <a:rPr lang="en-GB" dirty="0" err="1"/>
              <a:t>předlohy</a:t>
            </a:r>
            <a:r>
              <a:rPr lang="en-GB" dirty="0"/>
              <a:t> </a:t>
            </a:r>
            <a:r>
              <a:rPr lang="en-GB" dirty="0" err="1"/>
              <a:t>textu</a:t>
            </a:r>
            <a:r>
              <a:rPr lang="en-GB" dirty="0"/>
              <a:t>.</a:t>
            </a:r>
          </a:p>
        </p:txBody>
      </p:sp>
      <p:sp>
        <p:nvSpPr>
          <p:cNvPr id="4" name="Zástupný symbol pro obsah 3">
            <a:extLst>
              <a:ext uri="{FF2B5EF4-FFF2-40B4-BE49-F238E27FC236}">
                <a16:creationId xmlns:a16="http://schemas.microsoft.com/office/drawing/2014/main" xmlns="" id="{2F1C5AB0-7DFE-47BA-8BFD-EB365FA7DC96}"/>
              </a:ext>
            </a:extLst>
          </p:cNvPr>
          <p:cNvSpPr>
            <a:spLocks noGrp="1"/>
          </p:cNvSpPr>
          <p:nvPr>
            <p:ph sz="half" idx="2"/>
          </p:nvPr>
        </p:nvSpPr>
        <p:spPr>
          <a:xfrm>
            <a:off x="839788" y="2505075"/>
            <a:ext cx="5157787" cy="3684588"/>
          </a:xfrm>
        </p:spPr>
        <p:txBody>
          <a:bodyPr/>
          <a:lstStyle/>
          <a:p>
            <a:pPr lvl="0"/>
            <a:r>
              <a:rPr lang="en-GB" dirty="0" err="1"/>
              <a:t>Upravte</a:t>
            </a:r>
            <a:r>
              <a:rPr lang="en-GB" dirty="0"/>
              <a:t> </a:t>
            </a:r>
            <a:r>
              <a:rPr lang="en-GB" dirty="0" err="1"/>
              <a:t>styly</a:t>
            </a:r>
            <a:r>
              <a:rPr lang="en-GB" dirty="0"/>
              <a:t> </a:t>
            </a:r>
            <a:r>
              <a:rPr lang="en-GB" dirty="0" err="1"/>
              <a:t>předlohy</a:t>
            </a:r>
            <a:r>
              <a:rPr lang="en-GB" dirty="0"/>
              <a:t> </a:t>
            </a:r>
            <a:r>
              <a:rPr lang="en-GB" dirty="0" err="1"/>
              <a:t>textu</a:t>
            </a:r>
            <a:r>
              <a:rPr lang="en-GB" dirty="0"/>
              <a:t>.</a:t>
            </a:r>
          </a:p>
          <a:p>
            <a:pPr lvl="1"/>
            <a:r>
              <a:rPr lang="en-GB" dirty="0" err="1"/>
              <a:t>Druhá</a:t>
            </a:r>
            <a:r>
              <a:rPr lang="en-GB" dirty="0"/>
              <a:t> </a:t>
            </a:r>
            <a:r>
              <a:rPr lang="en-GB" dirty="0" err="1"/>
              <a:t>úroveň</a:t>
            </a:r>
            <a:endParaRPr lang="en-GB" dirty="0"/>
          </a:p>
          <a:p>
            <a:pPr lvl="2"/>
            <a:r>
              <a:rPr lang="en-GB" dirty="0" err="1"/>
              <a:t>Třetí</a:t>
            </a:r>
            <a:r>
              <a:rPr lang="en-GB" dirty="0"/>
              <a:t> </a:t>
            </a:r>
            <a:r>
              <a:rPr lang="en-GB" dirty="0" err="1"/>
              <a:t>úroveň</a:t>
            </a:r>
            <a:endParaRPr lang="en-GB" dirty="0"/>
          </a:p>
          <a:p>
            <a:pPr lvl="3"/>
            <a:r>
              <a:rPr lang="en-GB" dirty="0" err="1"/>
              <a:t>Čtvrtá</a:t>
            </a:r>
            <a:r>
              <a:rPr lang="en-GB" dirty="0"/>
              <a:t> </a:t>
            </a:r>
            <a:r>
              <a:rPr lang="en-GB" dirty="0" err="1"/>
              <a:t>úroveň</a:t>
            </a:r>
            <a:endParaRPr lang="en-GB" dirty="0"/>
          </a:p>
          <a:p>
            <a:pPr lvl="4"/>
            <a:r>
              <a:rPr lang="en-GB" dirty="0" err="1"/>
              <a:t>Pátá</a:t>
            </a:r>
            <a:r>
              <a:rPr lang="en-GB" dirty="0"/>
              <a:t> </a:t>
            </a:r>
            <a:r>
              <a:rPr lang="en-GB" dirty="0" err="1"/>
              <a:t>úroveň</a:t>
            </a:r>
            <a:endParaRPr lang="en-GB" dirty="0"/>
          </a:p>
        </p:txBody>
      </p:sp>
      <p:sp>
        <p:nvSpPr>
          <p:cNvPr id="5" name="Zástupný symbol pro text 4">
            <a:extLst>
              <a:ext uri="{FF2B5EF4-FFF2-40B4-BE49-F238E27FC236}">
                <a16:creationId xmlns:a16="http://schemas.microsoft.com/office/drawing/2014/main" xmlns="" id="{8575967A-762B-4066-B944-E7ADF46455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Upravte</a:t>
            </a:r>
            <a:r>
              <a:rPr lang="en-GB" dirty="0"/>
              <a:t> </a:t>
            </a:r>
            <a:r>
              <a:rPr lang="en-GB" dirty="0" err="1"/>
              <a:t>styly</a:t>
            </a:r>
            <a:r>
              <a:rPr lang="en-GB" dirty="0"/>
              <a:t> </a:t>
            </a:r>
            <a:r>
              <a:rPr lang="en-GB" dirty="0" err="1"/>
              <a:t>předlohy</a:t>
            </a:r>
            <a:r>
              <a:rPr lang="en-GB" dirty="0"/>
              <a:t> </a:t>
            </a:r>
            <a:r>
              <a:rPr lang="en-GB" dirty="0" err="1"/>
              <a:t>textu</a:t>
            </a:r>
            <a:r>
              <a:rPr lang="en-GB" dirty="0"/>
              <a:t>.</a:t>
            </a:r>
          </a:p>
        </p:txBody>
      </p:sp>
      <p:sp>
        <p:nvSpPr>
          <p:cNvPr id="6" name="Zástupný symbol pro obsah 5">
            <a:extLst>
              <a:ext uri="{FF2B5EF4-FFF2-40B4-BE49-F238E27FC236}">
                <a16:creationId xmlns:a16="http://schemas.microsoft.com/office/drawing/2014/main" xmlns="" id="{6AE59646-307D-42BF-AC4C-15B4407C745D}"/>
              </a:ext>
            </a:extLst>
          </p:cNvPr>
          <p:cNvSpPr>
            <a:spLocks noGrp="1"/>
          </p:cNvSpPr>
          <p:nvPr>
            <p:ph sz="quarter" idx="4"/>
          </p:nvPr>
        </p:nvSpPr>
        <p:spPr>
          <a:xfrm>
            <a:off x="6172200" y="2505075"/>
            <a:ext cx="5183188" cy="3684588"/>
          </a:xfrm>
        </p:spPr>
        <p:txBody>
          <a:bodyPr/>
          <a:lstStyle/>
          <a:p>
            <a:pPr lvl="0"/>
            <a:r>
              <a:rPr lang="en-GB" dirty="0" err="1"/>
              <a:t>Upravte</a:t>
            </a:r>
            <a:r>
              <a:rPr lang="en-GB" dirty="0"/>
              <a:t> </a:t>
            </a:r>
            <a:r>
              <a:rPr lang="en-GB" dirty="0" err="1"/>
              <a:t>styly</a:t>
            </a:r>
            <a:r>
              <a:rPr lang="en-GB" dirty="0"/>
              <a:t> </a:t>
            </a:r>
            <a:r>
              <a:rPr lang="en-GB" dirty="0" err="1"/>
              <a:t>předlohy</a:t>
            </a:r>
            <a:r>
              <a:rPr lang="en-GB" dirty="0"/>
              <a:t> </a:t>
            </a:r>
            <a:r>
              <a:rPr lang="en-GB" dirty="0" err="1"/>
              <a:t>textu</a:t>
            </a:r>
            <a:r>
              <a:rPr lang="en-GB" dirty="0"/>
              <a:t>.</a:t>
            </a:r>
          </a:p>
          <a:p>
            <a:pPr lvl="1"/>
            <a:r>
              <a:rPr lang="en-GB" dirty="0" err="1"/>
              <a:t>Druhá</a:t>
            </a:r>
            <a:r>
              <a:rPr lang="en-GB" dirty="0"/>
              <a:t> </a:t>
            </a:r>
            <a:r>
              <a:rPr lang="en-GB" dirty="0" err="1"/>
              <a:t>úroveň</a:t>
            </a:r>
            <a:endParaRPr lang="en-GB" dirty="0"/>
          </a:p>
          <a:p>
            <a:pPr lvl="2"/>
            <a:r>
              <a:rPr lang="en-GB" dirty="0" err="1"/>
              <a:t>Třetí</a:t>
            </a:r>
            <a:r>
              <a:rPr lang="en-GB" dirty="0"/>
              <a:t> </a:t>
            </a:r>
            <a:r>
              <a:rPr lang="en-GB" dirty="0" err="1"/>
              <a:t>úroveň</a:t>
            </a:r>
            <a:endParaRPr lang="en-GB" dirty="0"/>
          </a:p>
          <a:p>
            <a:pPr lvl="3"/>
            <a:r>
              <a:rPr lang="en-GB" dirty="0" err="1"/>
              <a:t>Čtvrtá</a:t>
            </a:r>
            <a:r>
              <a:rPr lang="en-GB" dirty="0"/>
              <a:t> </a:t>
            </a:r>
            <a:r>
              <a:rPr lang="en-GB" dirty="0" err="1"/>
              <a:t>úroveň</a:t>
            </a:r>
            <a:endParaRPr lang="en-GB" dirty="0"/>
          </a:p>
          <a:p>
            <a:pPr lvl="4"/>
            <a:r>
              <a:rPr lang="en-GB" dirty="0" err="1"/>
              <a:t>Pátá</a:t>
            </a:r>
            <a:r>
              <a:rPr lang="en-GB" dirty="0"/>
              <a:t> </a:t>
            </a:r>
            <a:r>
              <a:rPr lang="en-GB" dirty="0" err="1"/>
              <a:t>úroveň</a:t>
            </a:r>
            <a:endParaRPr lang="en-GB" dirty="0"/>
          </a:p>
        </p:txBody>
      </p:sp>
      <p:sp>
        <p:nvSpPr>
          <p:cNvPr id="7" name="Zástupný symbol pro datum 6">
            <a:extLst>
              <a:ext uri="{FF2B5EF4-FFF2-40B4-BE49-F238E27FC236}">
                <a16:creationId xmlns:a16="http://schemas.microsoft.com/office/drawing/2014/main" xmlns="" id="{8272F536-D87A-4BB7-BE84-FC1D13665521}"/>
              </a:ext>
            </a:extLst>
          </p:cNvPr>
          <p:cNvSpPr>
            <a:spLocks noGrp="1"/>
          </p:cNvSpPr>
          <p:nvPr>
            <p:ph type="dt" sz="half" idx="10"/>
          </p:nvPr>
        </p:nvSpPr>
        <p:spPr/>
        <p:txBody>
          <a:bodyPr/>
          <a:lstStyle/>
          <a:p>
            <a:fld id="{895DD975-6D23-4005-9305-17CE3890B31E}" type="datetimeFigureOut">
              <a:rPr lang="en-GB" smtClean="0"/>
              <a:t>02/10/2018</a:t>
            </a:fld>
            <a:endParaRPr lang="en-GB" dirty="0"/>
          </a:p>
        </p:txBody>
      </p:sp>
      <p:sp>
        <p:nvSpPr>
          <p:cNvPr id="8" name="Zástupný symbol pro zápatí 7">
            <a:extLst>
              <a:ext uri="{FF2B5EF4-FFF2-40B4-BE49-F238E27FC236}">
                <a16:creationId xmlns:a16="http://schemas.microsoft.com/office/drawing/2014/main" xmlns="" id="{9C12BEA9-C9D7-44F1-9DF2-B0C5ED24658C}"/>
              </a:ext>
            </a:extLst>
          </p:cNvPr>
          <p:cNvSpPr>
            <a:spLocks noGrp="1"/>
          </p:cNvSpPr>
          <p:nvPr>
            <p:ph type="ftr" sz="quarter" idx="11"/>
          </p:nvPr>
        </p:nvSpPr>
        <p:spPr/>
        <p:txBody>
          <a:bodyPr/>
          <a:lstStyle/>
          <a:p>
            <a:endParaRPr lang="en-GB" dirty="0"/>
          </a:p>
        </p:txBody>
      </p:sp>
      <p:sp>
        <p:nvSpPr>
          <p:cNvPr id="9" name="Zástupný symbol pro číslo snímku 8">
            <a:extLst>
              <a:ext uri="{FF2B5EF4-FFF2-40B4-BE49-F238E27FC236}">
                <a16:creationId xmlns:a16="http://schemas.microsoft.com/office/drawing/2014/main" xmlns="" id="{3D5EBDAE-7344-4899-A4BF-267E50AFECF5}"/>
              </a:ext>
            </a:extLst>
          </p:cNvPr>
          <p:cNvSpPr>
            <a:spLocks noGrp="1"/>
          </p:cNvSpPr>
          <p:nvPr>
            <p:ph type="sldNum" sz="quarter" idx="12"/>
          </p:nvPr>
        </p:nvSpPr>
        <p:spPr/>
        <p:txBody>
          <a:bodyPr/>
          <a:lstStyle/>
          <a:p>
            <a:fld id="{D596FCDB-C0B6-4E19-BCB6-00E92CA3EC4F}" type="slidenum">
              <a:rPr lang="en-GB" smtClean="0"/>
              <a:t>‹#›</a:t>
            </a:fld>
            <a:endParaRPr lang="en-GB" dirty="0"/>
          </a:p>
        </p:txBody>
      </p:sp>
    </p:spTree>
    <p:extLst>
      <p:ext uri="{BB962C8B-B14F-4D97-AF65-F5344CB8AC3E}">
        <p14:creationId xmlns:p14="http://schemas.microsoft.com/office/powerpoint/2010/main" val="401416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846651C-0155-47A5-8A8C-759009FC6404}"/>
              </a:ext>
            </a:extLst>
          </p:cNvPr>
          <p:cNvSpPr>
            <a:spLocks noGrp="1"/>
          </p:cNvSpPr>
          <p:nvPr>
            <p:ph type="title"/>
          </p:nvPr>
        </p:nvSpPr>
        <p:spPr/>
        <p:txBody>
          <a:bodyPr/>
          <a:lstStyle/>
          <a:p>
            <a:r>
              <a:rPr lang="en-GB" dirty="0" err="1"/>
              <a:t>Kliknutím</a:t>
            </a:r>
            <a:r>
              <a:rPr lang="en-GB" dirty="0"/>
              <a:t> </a:t>
            </a:r>
            <a:r>
              <a:rPr lang="en-GB" dirty="0" err="1"/>
              <a:t>lze</a:t>
            </a:r>
            <a:r>
              <a:rPr lang="en-GB" dirty="0"/>
              <a:t> </a:t>
            </a:r>
            <a:r>
              <a:rPr lang="en-GB" dirty="0" err="1"/>
              <a:t>upravit</a:t>
            </a:r>
            <a:r>
              <a:rPr lang="en-GB" dirty="0"/>
              <a:t> </a:t>
            </a:r>
            <a:r>
              <a:rPr lang="en-GB" dirty="0" err="1"/>
              <a:t>styl</a:t>
            </a:r>
            <a:r>
              <a:rPr lang="en-GB" dirty="0"/>
              <a:t>.</a:t>
            </a:r>
          </a:p>
        </p:txBody>
      </p:sp>
      <p:sp>
        <p:nvSpPr>
          <p:cNvPr id="3" name="Zástupný symbol pro datum 2">
            <a:extLst>
              <a:ext uri="{FF2B5EF4-FFF2-40B4-BE49-F238E27FC236}">
                <a16:creationId xmlns:a16="http://schemas.microsoft.com/office/drawing/2014/main" xmlns="" id="{5C36EE11-32AA-40AB-829A-C9384BA890A3}"/>
              </a:ext>
            </a:extLst>
          </p:cNvPr>
          <p:cNvSpPr>
            <a:spLocks noGrp="1"/>
          </p:cNvSpPr>
          <p:nvPr>
            <p:ph type="dt" sz="half" idx="10"/>
          </p:nvPr>
        </p:nvSpPr>
        <p:spPr/>
        <p:txBody>
          <a:bodyPr/>
          <a:lstStyle/>
          <a:p>
            <a:fld id="{895DD975-6D23-4005-9305-17CE3890B31E}" type="datetimeFigureOut">
              <a:rPr lang="en-GB" smtClean="0"/>
              <a:t>02/10/2018</a:t>
            </a:fld>
            <a:endParaRPr lang="en-GB" dirty="0"/>
          </a:p>
        </p:txBody>
      </p:sp>
      <p:sp>
        <p:nvSpPr>
          <p:cNvPr id="4" name="Zástupný symbol pro zápatí 3">
            <a:extLst>
              <a:ext uri="{FF2B5EF4-FFF2-40B4-BE49-F238E27FC236}">
                <a16:creationId xmlns:a16="http://schemas.microsoft.com/office/drawing/2014/main" xmlns="" id="{2F2AE378-70CC-4626-AFD5-10CAECDEF7DF}"/>
              </a:ext>
            </a:extLst>
          </p:cNvPr>
          <p:cNvSpPr>
            <a:spLocks noGrp="1"/>
          </p:cNvSpPr>
          <p:nvPr>
            <p:ph type="ftr" sz="quarter" idx="11"/>
          </p:nvPr>
        </p:nvSpPr>
        <p:spPr/>
        <p:txBody>
          <a:bodyPr/>
          <a:lstStyle/>
          <a:p>
            <a:endParaRPr lang="en-GB" dirty="0"/>
          </a:p>
        </p:txBody>
      </p:sp>
      <p:sp>
        <p:nvSpPr>
          <p:cNvPr id="5" name="Zástupný symbol pro číslo snímku 4">
            <a:extLst>
              <a:ext uri="{FF2B5EF4-FFF2-40B4-BE49-F238E27FC236}">
                <a16:creationId xmlns:a16="http://schemas.microsoft.com/office/drawing/2014/main" xmlns="" id="{610B0811-76A0-40D9-BBF6-C8B75068C66E}"/>
              </a:ext>
            </a:extLst>
          </p:cNvPr>
          <p:cNvSpPr>
            <a:spLocks noGrp="1"/>
          </p:cNvSpPr>
          <p:nvPr>
            <p:ph type="sldNum" sz="quarter" idx="12"/>
          </p:nvPr>
        </p:nvSpPr>
        <p:spPr/>
        <p:txBody>
          <a:bodyPr/>
          <a:lstStyle/>
          <a:p>
            <a:fld id="{D596FCDB-C0B6-4E19-BCB6-00E92CA3EC4F}" type="slidenum">
              <a:rPr lang="en-GB" smtClean="0"/>
              <a:t>‹#›</a:t>
            </a:fld>
            <a:endParaRPr lang="en-GB" dirty="0"/>
          </a:p>
        </p:txBody>
      </p:sp>
    </p:spTree>
    <p:extLst>
      <p:ext uri="{BB962C8B-B14F-4D97-AF65-F5344CB8AC3E}">
        <p14:creationId xmlns:p14="http://schemas.microsoft.com/office/powerpoint/2010/main" val="27416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xmlns="" id="{F7828894-1FB9-48D1-83ED-5B25595F8C89}"/>
              </a:ext>
            </a:extLst>
          </p:cNvPr>
          <p:cNvSpPr>
            <a:spLocks noGrp="1"/>
          </p:cNvSpPr>
          <p:nvPr>
            <p:ph type="dt" sz="half" idx="10"/>
          </p:nvPr>
        </p:nvSpPr>
        <p:spPr/>
        <p:txBody>
          <a:bodyPr/>
          <a:lstStyle/>
          <a:p>
            <a:fld id="{895DD975-6D23-4005-9305-17CE3890B31E}" type="datetimeFigureOut">
              <a:rPr lang="en-GB" smtClean="0"/>
              <a:t>02/10/2018</a:t>
            </a:fld>
            <a:endParaRPr lang="en-GB" dirty="0"/>
          </a:p>
        </p:txBody>
      </p:sp>
      <p:sp>
        <p:nvSpPr>
          <p:cNvPr id="3" name="Zástupný symbol pro zápatí 2">
            <a:extLst>
              <a:ext uri="{FF2B5EF4-FFF2-40B4-BE49-F238E27FC236}">
                <a16:creationId xmlns:a16="http://schemas.microsoft.com/office/drawing/2014/main" xmlns="" id="{B41D64F1-0A78-48BB-8ABB-996837A43A41}"/>
              </a:ext>
            </a:extLst>
          </p:cNvPr>
          <p:cNvSpPr>
            <a:spLocks noGrp="1"/>
          </p:cNvSpPr>
          <p:nvPr>
            <p:ph type="ftr" sz="quarter" idx="11"/>
          </p:nvPr>
        </p:nvSpPr>
        <p:spPr/>
        <p:txBody>
          <a:bodyPr/>
          <a:lstStyle/>
          <a:p>
            <a:endParaRPr lang="en-GB" dirty="0"/>
          </a:p>
        </p:txBody>
      </p:sp>
      <p:sp>
        <p:nvSpPr>
          <p:cNvPr id="4" name="Zástupný symbol pro číslo snímku 3">
            <a:extLst>
              <a:ext uri="{FF2B5EF4-FFF2-40B4-BE49-F238E27FC236}">
                <a16:creationId xmlns:a16="http://schemas.microsoft.com/office/drawing/2014/main" xmlns="" id="{A5B42165-06ED-4742-BD5E-598E190C4635}"/>
              </a:ext>
            </a:extLst>
          </p:cNvPr>
          <p:cNvSpPr>
            <a:spLocks noGrp="1"/>
          </p:cNvSpPr>
          <p:nvPr>
            <p:ph type="sldNum" sz="quarter" idx="12"/>
          </p:nvPr>
        </p:nvSpPr>
        <p:spPr/>
        <p:txBody>
          <a:bodyPr/>
          <a:lstStyle/>
          <a:p>
            <a:fld id="{D596FCDB-C0B6-4E19-BCB6-00E92CA3EC4F}" type="slidenum">
              <a:rPr lang="en-GB" smtClean="0"/>
              <a:t>‹#›</a:t>
            </a:fld>
            <a:endParaRPr lang="en-GB" dirty="0"/>
          </a:p>
        </p:txBody>
      </p:sp>
    </p:spTree>
    <p:extLst>
      <p:ext uri="{BB962C8B-B14F-4D97-AF65-F5344CB8AC3E}">
        <p14:creationId xmlns:p14="http://schemas.microsoft.com/office/powerpoint/2010/main" val="334949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9959472-F9D2-46BF-B3B8-9D72F413A48C}"/>
              </a:ext>
            </a:extLst>
          </p:cNvPr>
          <p:cNvSpPr>
            <a:spLocks noGrp="1"/>
          </p:cNvSpPr>
          <p:nvPr>
            <p:ph type="title"/>
          </p:nvPr>
        </p:nvSpPr>
        <p:spPr>
          <a:xfrm>
            <a:off x="839788" y="457200"/>
            <a:ext cx="3932237" cy="1600200"/>
          </a:xfrm>
        </p:spPr>
        <p:txBody>
          <a:bodyPr anchor="b"/>
          <a:lstStyle>
            <a:lvl1pPr>
              <a:defRPr sz="3200"/>
            </a:lvl1pPr>
          </a:lstStyle>
          <a:p>
            <a:r>
              <a:rPr lang="en-GB" dirty="0" err="1"/>
              <a:t>Kliknutím</a:t>
            </a:r>
            <a:r>
              <a:rPr lang="en-GB" dirty="0"/>
              <a:t> </a:t>
            </a:r>
            <a:r>
              <a:rPr lang="en-GB" dirty="0" err="1"/>
              <a:t>lze</a:t>
            </a:r>
            <a:r>
              <a:rPr lang="en-GB" dirty="0"/>
              <a:t> </a:t>
            </a:r>
            <a:r>
              <a:rPr lang="en-GB" dirty="0" err="1"/>
              <a:t>upravit</a:t>
            </a:r>
            <a:r>
              <a:rPr lang="en-GB" dirty="0"/>
              <a:t> </a:t>
            </a:r>
            <a:r>
              <a:rPr lang="en-GB" dirty="0" err="1"/>
              <a:t>styl</a:t>
            </a:r>
            <a:r>
              <a:rPr lang="en-GB" dirty="0"/>
              <a:t>.</a:t>
            </a:r>
          </a:p>
        </p:txBody>
      </p:sp>
      <p:sp>
        <p:nvSpPr>
          <p:cNvPr id="3" name="Zástupný symbol pro obsah 2">
            <a:extLst>
              <a:ext uri="{FF2B5EF4-FFF2-40B4-BE49-F238E27FC236}">
                <a16:creationId xmlns:a16="http://schemas.microsoft.com/office/drawing/2014/main" xmlns="" id="{0F664FCD-A43E-4DF0-B7C7-95FB49BA15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err="1"/>
              <a:t>Upravte</a:t>
            </a:r>
            <a:r>
              <a:rPr lang="en-GB" dirty="0"/>
              <a:t> </a:t>
            </a:r>
            <a:r>
              <a:rPr lang="en-GB" dirty="0" err="1"/>
              <a:t>styly</a:t>
            </a:r>
            <a:r>
              <a:rPr lang="en-GB" dirty="0"/>
              <a:t> </a:t>
            </a:r>
            <a:r>
              <a:rPr lang="en-GB" dirty="0" err="1"/>
              <a:t>předlohy</a:t>
            </a:r>
            <a:r>
              <a:rPr lang="en-GB" dirty="0"/>
              <a:t> </a:t>
            </a:r>
            <a:r>
              <a:rPr lang="en-GB" dirty="0" err="1"/>
              <a:t>textu</a:t>
            </a:r>
            <a:r>
              <a:rPr lang="en-GB" dirty="0"/>
              <a:t>.</a:t>
            </a:r>
          </a:p>
          <a:p>
            <a:pPr lvl="1"/>
            <a:r>
              <a:rPr lang="en-GB" dirty="0" err="1"/>
              <a:t>Druhá</a:t>
            </a:r>
            <a:r>
              <a:rPr lang="en-GB" dirty="0"/>
              <a:t> </a:t>
            </a:r>
            <a:r>
              <a:rPr lang="en-GB" dirty="0" err="1"/>
              <a:t>úroveň</a:t>
            </a:r>
            <a:endParaRPr lang="en-GB" dirty="0"/>
          </a:p>
          <a:p>
            <a:pPr lvl="2"/>
            <a:r>
              <a:rPr lang="en-GB" dirty="0" err="1"/>
              <a:t>Třetí</a:t>
            </a:r>
            <a:r>
              <a:rPr lang="en-GB" dirty="0"/>
              <a:t> </a:t>
            </a:r>
            <a:r>
              <a:rPr lang="en-GB" dirty="0" err="1"/>
              <a:t>úroveň</a:t>
            </a:r>
            <a:endParaRPr lang="en-GB" dirty="0"/>
          </a:p>
          <a:p>
            <a:pPr lvl="3"/>
            <a:r>
              <a:rPr lang="en-GB" dirty="0" err="1"/>
              <a:t>Čtvrtá</a:t>
            </a:r>
            <a:r>
              <a:rPr lang="en-GB" dirty="0"/>
              <a:t> </a:t>
            </a:r>
            <a:r>
              <a:rPr lang="en-GB" dirty="0" err="1"/>
              <a:t>úroveň</a:t>
            </a:r>
            <a:endParaRPr lang="en-GB" dirty="0"/>
          </a:p>
          <a:p>
            <a:pPr lvl="4"/>
            <a:r>
              <a:rPr lang="en-GB" dirty="0" err="1"/>
              <a:t>Pátá</a:t>
            </a:r>
            <a:r>
              <a:rPr lang="en-GB" dirty="0"/>
              <a:t> </a:t>
            </a:r>
            <a:r>
              <a:rPr lang="en-GB" dirty="0" err="1"/>
              <a:t>úroveň</a:t>
            </a:r>
            <a:endParaRPr lang="en-GB" dirty="0"/>
          </a:p>
        </p:txBody>
      </p:sp>
      <p:sp>
        <p:nvSpPr>
          <p:cNvPr id="4" name="Zástupný symbol pro text 3">
            <a:extLst>
              <a:ext uri="{FF2B5EF4-FFF2-40B4-BE49-F238E27FC236}">
                <a16:creationId xmlns:a16="http://schemas.microsoft.com/office/drawing/2014/main" xmlns="" id="{21FF7AF7-A386-4B1E-A29F-D5EBBD1C8B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Upravte</a:t>
            </a:r>
            <a:r>
              <a:rPr lang="en-GB" dirty="0"/>
              <a:t> </a:t>
            </a:r>
            <a:r>
              <a:rPr lang="en-GB" dirty="0" err="1"/>
              <a:t>styly</a:t>
            </a:r>
            <a:r>
              <a:rPr lang="en-GB" dirty="0"/>
              <a:t> </a:t>
            </a:r>
            <a:r>
              <a:rPr lang="en-GB" dirty="0" err="1"/>
              <a:t>předlohy</a:t>
            </a:r>
            <a:r>
              <a:rPr lang="en-GB" dirty="0"/>
              <a:t> </a:t>
            </a:r>
            <a:r>
              <a:rPr lang="en-GB" dirty="0" err="1"/>
              <a:t>textu</a:t>
            </a:r>
            <a:r>
              <a:rPr lang="en-GB" dirty="0"/>
              <a:t>.</a:t>
            </a:r>
          </a:p>
        </p:txBody>
      </p:sp>
      <p:sp>
        <p:nvSpPr>
          <p:cNvPr id="5" name="Zástupný symbol pro datum 4">
            <a:extLst>
              <a:ext uri="{FF2B5EF4-FFF2-40B4-BE49-F238E27FC236}">
                <a16:creationId xmlns:a16="http://schemas.microsoft.com/office/drawing/2014/main" xmlns="" id="{69C3E440-9F3E-4F34-89B8-43C5EDFCCC9C}"/>
              </a:ext>
            </a:extLst>
          </p:cNvPr>
          <p:cNvSpPr>
            <a:spLocks noGrp="1"/>
          </p:cNvSpPr>
          <p:nvPr>
            <p:ph type="dt" sz="half" idx="10"/>
          </p:nvPr>
        </p:nvSpPr>
        <p:spPr/>
        <p:txBody>
          <a:bodyPr/>
          <a:lstStyle/>
          <a:p>
            <a:fld id="{895DD975-6D23-4005-9305-17CE3890B31E}" type="datetimeFigureOut">
              <a:rPr lang="en-GB" smtClean="0"/>
              <a:t>02/10/2018</a:t>
            </a:fld>
            <a:endParaRPr lang="en-GB" dirty="0"/>
          </a:p>
        </p:txBody>
      </p:sp>
      <p:sp>
        <p:nvSpPr>
          <p:cNvPr id="6" name="Zástupný symbol pro zápatí 5">
            <a:extLst>
              <a:ext uri="{FF2B5EF4-FFF2-40B4-BE49-F238E27FC236}">
                <a16:creationId xmlns:a16="http://schemas.microsoft.com/office/drawing/2014/main" xmlns="" id="{37E92646-D770-4C39-88F0-F8BC45EEE324}"/>
              </a:ext>
            </a:extLst>
          </p:cNvPr>
          <p:cNvSpPr>
            <a:spLocks noGrp="1"/>
          </p:cNvSpPr>
          <p:nvPr>
            <p:ph type="ftr" sz="quarter" idx="11"/>
          </p:nvPr>
        </p:nvSpPr>
        <p:spPr/>
        <p:txBody>
          <a:bodyPr/>
          <a:lstStyle/>
          <a:p>
            <a:endParaRPr lang="en-GB" dirty="0"/>
          </a:p>
        </p:txBody>
      </p:sp>
      <p:sp>
        <p:nvSpPr>
          <p:cNvPr id="7" name="Zástupný symbol pro číslo snímku 6">
            <a:extLst>
              <a:ext uri="{FF2B5EF4-FFF2-40B4-BE49-F238E27FC236}">
                <a16:creationId xmlns:a16="http://schemas.microsoft.com/office/drawing/2014/main" xmlns="" id="{C9A4A496-12A3-4660-96CF-26AEB38E12B3}"/>
              </a:ext>
            </a:extLst>
          </p:cNvPr>
          <p:cNvSpPr>
            <a:spLocks noGrp="1"/>
          </p:cNvSpPr>
          <p:nvPr>
            <p:ph type="sldNum" sz="quarter" idx="12"/>
          </p:nvPr>
        </p:nvSpPr>
        <p:spPr/>
        <p:txBody>
          <a:bodyPr/>
          <a:lstStyle/>
          <a:p>
            <a:fld id="{D596FCDB-C0B6-4E19-BCB6-00E92CA3EC4F}" type="slidenum">
              <a:rPr lang="en-GB" smtClean="0"/>
              <a:t>‹#›</a:t>
            </a:fld>
            <a:endParaRPr lang="en-GB" dirty="0"/>
          </a:p>
        </p:txBody>
      </p:sp>
    </p:spTree>
    <p:extLst>
      <p:ext uri="{BB962C8B-B14F-4D97-AF65-F5344CB8AC3E}">
        <p14:creationId xmlns:p14="http://schemas.microsoft.com/office/powerpoint/2010/main" val="40713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44CEBFC-35D2-4DA7-B9B0-958A6B7119F2}"/>
              </a:ext>
            </a:extLst>
          </p:cNvPr>
          <p:cNvSpPr>
            <a:spLocks noGrp="1"/>
          </p:cNvSpPr>
          <p:nvPr>
            <p:ph type="title"/>
          </p:nvPr>
        </p:nvSpPr>
        <p:spPr>
          <a:xfrm>
            <a:off x="839788" y="457200"/>
            <a:ext cx="3932237" cy="1600200"/>
          </a:xfrm>
        </p:spPr>
        <p:txBody>
          <a:bodyPr anchor="b"/>
          <a:lstStyle>
            <a:lvl1pPr>
              <a:defRPr sz="3200"/>
            </a:lvl1pPr>
          </a:lstStyle>
          <a:p>
            <a:r>
              <a:rPr lang="en-GB" dirty="0" err="1"/>
              <a:t>Kliknutím</a:t>
            </a:r>
            <a:r>
              <a:rPr lang="en-GB" dirty="0"/>
              <a:t> </a:t>
            </a:r>
            <a:r>
              <a:rPr lang="en-GB" dirty="0" err="1"/>
              <a:t>lze</a:t>
            </a:r>
            <a:r>
              <a:rPr lang="en-GB" dirty="0"/>
              <a:t> </a:t>
            </a:r>
            <a:r>
              <a:rPr lang="en-GB" dirty="0" err="1"/>
              <a:t>upravit</a:t>
            </a:r>
            <a:r>
              <a:rPr lang="en-GB" dirty="0"/>
              <a:t> </a:t>
            </a:r>
            <a:r>
              <a:rPr lang="en-GB" dirty="0" err="1"/>
              <a:t>styl</a:t>
            </a:r>
            <a:r>
              <a:rPr lang="en-GB" dirty="0"/>
              <a:t>.</a:t>
            </a:r>
          </a:p>
        </p:txBody>
      </p:sp>
      <p:sp>
        <p:nvSpPr>
          <p:cNvPr id="3" name="Zástupný symbol obrázku 2">
            <a:extLst>
              <a:ext uri="{FF2B5EF4-FFF2-40B4-BE49-F238E27FC236}">
                <a16:creationId xmlns:a16="http://schemas.microsoft.com/office/drawing/2014/main" xmlns="" id="{C5FF1E15-76B3-4E74-AE9F-7D0E5B705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a:extLst>
              <a:ext uri="{FF2B5EF4-FFF2-40B4-BE49-F238E27FC236}">
                <a16:creationId xmlns:a16="http://schemas.microsoft.com/office/drawing/2014/main" xmlns="" id="{E4DDCAF0-C1C2-486E-9C67-194CB51ED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Upravte</a:t>
            </a:r>
            <a:r>
              <a:rPr lang="en-GB" dirty="0"/>
              <a:t> </a:t>
            </a:r>
            <a:r>
              <a:rPr lang="en-GB" dirty="0" err="1"/>
              <a:t>styly</a:t>
            </a:r>
            <a:r>
              <a:rPr lang="en-GB" dirty="0"/>
              <a:t> </a:t>
            </a:r>
            <a:r>
              <a:rPr lang="en-GB" dirty="0" err="1"/>
              <a:t>předlohy</a:t>
            </a:r>
            <a:r>
              <a:rPr lang="en-GB" dirty="0"/>
              <a:t> </a:t>
            </a:r>
            <a:r>
              <a:rPr lang="en-GB" dirty="0" err="1"/>
              <a:t>textu</a:t>
            </a:r>
            <a:r>
              <a:rPr lang="en-GB" dirty="0"/>
              <a:t>.</a:t>
            </a:r>
          </a:p>
        </p:txBody>
      </p:sp>
      <p:sp>
        <p:nvSpPr>
          <p:cNvPr id="5" name="Zástupný symbol pro datum 4">
            <a:extLst>
              <a:ext uri="{FF2B5EF4-FFF2-40B4-BE49-F238E27FC236}">
                <a16:creationId xmlns:a16="http://schemas.microsoft.com/office/drawing/2014/main" xmlns="" id="{4CBFE1EF-6B41-4DBF-83E0-D8E49B797276}"/>
              </a:ext>
            </a:extLst>
          </p:cNvPr>
          <p:cNvSpPr>
            <a:spLocks noGrp="1"/>
          </p:cNvSpPr>
          <p:nvPr>
            <p:ph type="dt" sz="half" idx="10"/>
          </p:nvPr>
        </p:nvSpPr>
        <p:spPr/>
        <p:txBody>
          <a:bodyPr/>
          <a:lstStyle/>
          <a:p>
            <a:fld id="{895DD975-6D23-4005-9305-17CE3890B31E}" type="datetimeFigureOut">
              <a:rPr lang="en-GB" smtClean="0"/>
              <a:t>02/10/2018</a:t>
            </a:fld>
            <a:endParaRPr lang="en-GB" dirty="0"/>
          </a:p>
        </p:txBody>
      </p:sp>
      <p:sp>
        <p:nvSpPr>
          <p:cNvPr id="6" name="Zástupný symbol pro zápatí 5">
            <a:extLst>
              <a:ext uri="{FF2B5EF4-FFF2-40B4-BE49-F238E27FC236}">
                <a16:creationId xmlns:a16="http://schemas.microsoft.com/office/drawing/2014/main" xmlns="" id="{86CAA449-945E-47A3-9645-CE86E9827BC5}"/>
              </a:ext>
            </a:extLst>
          </p:cNvPr>
          <p:cNvSpPr>
            <a:spLocks noGrp="1"/>
          </p:cNvSpPr>
          <p:nvPr>
            <p:ph type="ftr" sz="quarter" idx="11"/>
          </p:nvPr>
        </p:nvSpPr>
        <p:spPr/>
        <p:txBody>
          <a:bodyPr/>
          <a:lstStyle/>
          <a:p>
            <a:endParaRPr lang="en-GB" dirty="0"/>
          </a:p>
        </p:txBody>
      </p:sp>
      <p:sp>
        <p:nvSpPr>
          <p:cNvPr id="7" name="Zástupný symbol pro číslo snímku 6">
            <a:extLst>
              <a:ext uri="{FF2B5EF4-FFF2-40B4-BE49-F238E27FC236}">
                <a16:creationId xmlns:a16="http://schemas.microsoft.com/office/drawing/2014/main" xmlns="" id="{BA6F108B-F5DC-4000-906B-92A25FCCCF18}"/>
              </a:ext>
            </a:extLst>
          </p:cNvPr>
          <p:cNvSpPr>
            <a:spLocks noGrp="1"/>
          </p:cNvSpPr>
          <p:nvPr>
            <p:ph type="sldNum" sz="quarter" idx="12"/>
          </p:nvPr>
        </p:nvSpPr>
        <p:spPr/>
        <p:txBody>
          <a:bodyPr/>
          <a:lstStyle/>
          <a:p>
            <a:fld id="{D596FCDB-C0B6-4E19-BCB6-00E92CA3EC4F}" type="slidenum">
              <a:rPr lang="en-GB" smtClean="0"/>
              <a:t>‹#›</a:t>
            </a:fld>
            <a:endParaRPr lang="en-GB" dirty="0"/>
          </a:p>
        </p:txBody>
      </p:sp>
    </p:spTree>
    <p:extLst>
      <p:ext uri="{BB962C8B-B14F-4D97-AF65-F5344CB8AC3E}">
        <p14:creationId xmlns:p14="http://schemas.microsoft.com/office/powerpoint/2010/main" val="218301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xmlns="" id="{717D9D43-86DC-4627-8671-3D17E6231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err="1"/>
              <a:t>Kliknutím</a:t>
            </a:r>
            <a:r>
              <a:rPr lang="en-GB" dirty="0"/>
              <a:t> </a:t>
            </a:r>
            <a:r>
              <a:rPr lang="en-GB" dirty="0" err="1"/>
              <a:t>lze</a:t>
            </a:r>
            <a:r>
              <a:rPr lang="en-GB" dirty="0"/>
              <a:t> </a:t>
            </a:r>
            <a:r>
              <a:rPr lang="en-GB" dirty="0" err="1"/>
              <a:t>upravit</a:t>
            </a:r>
            <a:r>
              <a:rPr lang="en-GB" dirty="0"/>
              <a:t> </a:t>
            </a:r>
            <a:r>
              <a:rPr lang="en-GB" dirty="0" err="1"/>
              <a:t>styl</a:t>
            </a:r>
            <a:r>
              <a:rPr lang="en-GB" dirty="0"/>
              <a:t>.</a:t>
            </a:r>
          </a:p>
        </p:txBody>
      </p:sp>
      <p:sp>
        <p:nvSpPr>
          <p:cNvPr id="3" name="Zástupný symbol pro text 2">
            <a:extLst>
              <a:ext uri="{FF2B5EF4-FFF2-40B4-BE49-F238E27FC236}">
                <a16:creationId xmlns:a16="http://schemas.microsoft.com/office/drawing/2014/main" xmlns="" id="{4094A590-FEFB-44F3-AA77-811BED5EA3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err="1"/>
              <a:t>Upravte</a:t>
            </a:r>
            <a:r>
              <a:rPr lang="en-GB" dirty="0"/>
              <a:t> </a:t>
            </a:r>
            <a:r>
              <a:rPr lang="en-GB" dirty="0" err="1"/>
              <a:t>styly</a:t>
            </a:r>
            <a:r>
              <a:rPr lang="en-GB" dirty="0"/>
              <a:t> </a:t>
            </a:r>
            <a:r>
              <a:rPr lang="en-GB" dirty="0" err="1"/>
              <a:t>předlohy</a:t>
            </a:r>
            <a:r>
              <a:rPr lang="en-GB" dirty="0"/>
              <a:t> </a:t>
            </a:r>
            <a:r>
              <a:rPr lang="en-GB" dirty="0" err="1"/>
              <a:t>textu</a:t>
            </a:r>
            <a:r>
              <a:rPr lang="en-GB" dirty="0"/>
              <a:t>.</a:t>
            </a:r>
          </a:p>
          <a:p>
            <a:pPr lvl="1"/>
            <a:r>
              <a:rPr lang="en-GB" dirty="0" err="1"/>
              <a:t>Druhá</a:t>
            </a:r>
            <a:r>
              <a:rPr lang="en-GB" dirty="0"/>
              <a:t> </a:t>
            </a:r>
            <a:r>
              <a:rPr lang="en-GB" dirty="0" err="1"/>
              <a:t>úroveň</a:t>
            </a:r>
            <a:endParaRPr lang="en-GB" dirty="0"/>
          </a:p>
          <a:p>
            <a:pPr lvl="2"/>
            <a:r>
              <a:rPr lang="en-GB" dirty="0" err="1"/>
              <a:t>Třetí</a:t>
            </a:r>
            <a:r>
              <a:rPr lang="en-GB" dirty="0"/>
              <a:t> </a:t>
            </a:r>
            <a:r>
              <a:rPr lang="en-GB" dirty="0" err="1"/>
              <a:t>úroveň</a:t>
            </a:r>
            <a:endParaRPr lang="en-GB" dirty="0"/>
          </a:p>
          <a:p>
            <a:pPr lvl="3"/>
            <a:r>
              <a:rPr lang="en-GB" dirty="0" err="1"/>
              <a:t>Čtvrtá</a:t>
            </a:r>
            <a:r>
              <a:rPr lang="en-GB" dirty="0"/>
              <a:t> </a:t>
            </a:r>
            <a:r>
              <a:rPr lang="en-GB" dirty="0" err="1"/>
              <a:t>úroveň</a:t>
            </a:r>
            <a:endParaRPr lang="en-GB" dirty="0"/>
          </a:p>
          <a:p>
            <a:pPr lvl="4"/>
            <a:r>
              <a:rPr lang="en-GB" dirty="0" err="1"/>
              <a:t>Pátá</a:t>
            </a:r>
            <a:r>
              <a:rPr lang="en-GB" dirty="0"/>
              <a:t> </a:t>
            </a:r>
            <a:r>
              <a:rPr lang="en-GB" dirty="0" err="1"/>
              <a:t>úroveň</a:t>
            </a:r>
            <a:endParaRPr lang="en-GB" dirty="0"/>
          </a:p>
        </p:txBody>
      </p:sp>
      <p:sp>
        <p:nvSpPr>
          <p:cNvPr id="4" name="Zástupný symbol pro datum 3">
            <a:extLst>
              <a:ext uri="{FF2B5EF4-FFF2-40B4-BE49-F238E27FC236}">
                <a16:creationId xmlns:a16="http://schemas.microsoft.com/office/drawing/2014/main" xmlns="" id="{A41E33AA-213F-4A4A-8032-4F297A8E9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DD975-6D23-4005-9305-17CE3890B31E}" type="datetimeFigureOut">
              <a:rPr lang="en-GB" smtClean="0"/>
              <a:t>02/10/2018</a:t>
            </a:fld>
            <a:endParaRPr lang="en-GB" dirty="0"/>
          </a:p>
        </p:txBody>
      </p:sp>
      <p:sp>
        <p:nvSpPr>
          <p:cNvPr id="5" name="Zástupný symbol pro zápatí 4">
            <a:extLst>
              <a:ext uri="{FF2B5EF4-FFF2-40B4-BE49-F238E27FC236}">
                <a16:creationId xmlns:a16="http://schemas.microsoft.com/office/drawing/2014/main" xmlns="" id="{4D73CFC8-B343-4B2E-B11B-B43B67C75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Zástupný symbol pro číslo snímku 5">
            <a:extLst>
              <a:ext uri="{FF2B5EF4-FFF2-40B4-BE49-F238E27FC236}">
                <a16:creationId xmlns:a16="http://schemas.microsoft.com/office/drawing/2014/main" xmlns="" id="{4B4C4EDF-CE28-4832-82DB-997F25E42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6FCDB-C0B6-4E19-BCB6-00E92CA3EC4F}" type="slidenum">
              <a:rPr lang="en-GB" smtClean="0"/>
              <a:t>‹#›</a:t>
            </a:fld>
            <a:endParaRPr lang="en-GB" dirty="0"/>
          </a:p>
        </p:txBody>
      </p:sp>
    </p:spTree>
    <p:extLst>
      <p:ext uri="{BB962C8B-B14F-4D97-AF65-F5344CB8AC3E}">
        <p14:creationId xmlns:p14="http://schemas.microsoft.com/office/powerpoint/2010/main" val="2237817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08667" y="-440269"/>
            <a:ext cx="9144000" cy="1608667"/>
          </a:xfrm>
        </p:spPr>
        <p:txBody>
          <a:bodyPr>
            <a:normAutofit/>
          </a:bodyPr>
          <a:lstStyle/>
          <a:p>
            <a:r>
              <a:rPr lang="en-US" sz="3600" dirty="0" smtClean="0"/>
              <a:t>Project PETER</a:t>
            </a:r>
            <a:br>
              <a:rPr lang="en-US" sz="3600" dirty="0" smtClean="0"/>
            </a:br>
            <a:endParaRPr lang="en-US" sz="3600" dirty="0"/>
          </a:p>
        </p:txBody>
      </p:sp>
      <p:sp>
        <p:nvSpPr>
          <p:cNvPr id="3" name="Rectangle 2"/>
          <p:cNvSpPr/>
          <p:nvPr/>
        </p:nvSpPr>
        <p:spPr>
          <a:xfrm>
            <a:off x="1989574" y="862141"/>
            <a:ext cx="8480808" cy="5168338"/>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Major topics:  </a:t>
            </a:r>
            <a:r>
              <a:rPr lang="en-GB" b="1" dirty="0" smtClean="0">
                <a:latin typeface="Calibri" panose="020F0502020204030204" pitchFamily="34" charset="0"/>
                <a:ea typeface="Calibri" panose="020F0502020204030204" pitchFamily="34" charset="0"/>
                <a:cs typeface="Times New Roman" panose="02020603050405020304" pitchFamily="18" charset="0"/>
              </a:rPr>
              <a:t>WP1 </a:t>
            </a:r>
            <a:r>
              <a:rPr lang="en-GB" b="1" dirty="0">
                <a:latin typeface="Calibri" panose="020F0502020204030204" pitchFamily="34" charset="0"/>
                <a:ea typeface="Calibri" panose="020F0502020204030204" pitchFamily="34" charset="0"/>
                <a:cs typeface="Times New Roman" panose="02020603050405020304" pitchFamily="18" charset="0"/>
              </a:rPr>
              <a:t>– Antennas/Probes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u="sng" dirty="0">
                <a:latin typeface="Calibri" panose="020F0502020204030204" pitchFamily="34" charset="0"/>
                <a:ea typeface="Calibri" panose="020F0502020204030204" pitchFamily="34" charset="0"/>
                <a:cs typeface="Times New Roman" panose="02020603050405020304" pitchFamily="18" charset="0"/>
              </a:rPr>
              <a:t>Nearest </a:t>
            </a:r>
            <a:r>
              <a:rPr lang="en-GB" b="1" dirty="0">
                <a:latin typeface="Calibri" panose="020F0502020204030204" pitchFamily="34" charset="0"/>
                <a:ea typeface="Calibri" panose="020F0502020204030204" pitchFamily="34" charset="0"/>
                <a:cs typeface="Times New Roman" panose="02020603050405020304" pitchFamily="18" charset="0"/>
              </a:rPr>
              <a:t>outcomes/tasks: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GB" sz="1400" b="1" dirty="0">
                <a:latin typeface="Calibri" panose="020F0502020204030204" pitchFamily="34" charset="0"/>
                <a:ea typeface="Calibri" panose="020F0502020204030204" pitchFamily="34" charset="0"/>
                <a:cs typeface="Times New Roman" panose="02020603050405020304" pitchFamily="18" charset="0"/>
              </a:rPr>
              <a:t>Planar </a:t>
            </a:r>
            <a:r>
              <a:rPr lang="en-GB" sz="1400" b="1" dirty="0" err="1">
                <a:latin typeface="Calibri" panose="020F0502020204030204" pitchFamily="34" charset="0"/>
                <a:ea typeface="Calibri" panose="020F0502020204030204" pitchFamily="34" charset="0"/>
                <a:cs typeface="Times New Roman" panose="02020603050405020304" pitchFamily="18" charset="0"/>
              </a:rPr>
              <a:t>plasmonic</a:t>
            </a:r>
            <a:r>
              <a:rPr lang="en-GB" sz="1400" b="1" dirty="0">
                <a:latin typeface="Calibri" panose="020F0502020204030204" pitchFamily="34" charset="0"/>
                <a:ea typeface="Calibri" panose="020F0502020204030204" pitchFamily="34" charset="0"/>
                <a:cs typeface="Times New Roman" panose="02020603050405020304" pitchFamily="18" charset="0"/>
              </a:rPr>
              <a:t> structures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USTUTT:</a:t>
            </a:r>
          </a:p>
          <a:p>
            <a:pPr marL="342900" marR="0" lvl="0" indent="-342900">
              <a:lnSpc>
                <a:spcPct val="107000"/>
              </a:lnSpc>
              <a:spcBef>
                <a:spcPts val="0"/>
              </a:spcBef>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To measure antenna resonances on the sample available at  Stuttgart for antennas with nominal resonances other than 210 MHz, i.e. 350 MHz and 490 MHz samples and the step (pitch) 2 (asap) </a:t>
            </a:r>
          </a:p>
          <a:p>
            <a:pPr marL="342900" marR="0" lvl="0" indent="-342900">
              <a:lnSpc>
                <a:spcPct val="107000"/>
              </a:lnSpc>
              <a:spcBef>
                <a:spcPts val="0"/>
              </a:spcBef>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to explain the “wavy” character of the transmission spectra and, possibly, to improve them (asap)</a:t>
            </a:r>
          </a:p>
          <a:p>
            <a:pPr marL="457200" marR="0">
              <a:lnSpc>
                <a:spcPct val="107000"/>
              </a:lnSpc>
              <a:spcBef>
                <a:spcPts val="0"/>
              </a:spcBef>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GB" sz="1400" dirty="0">
                <a:latin typeface="Calibri" panose="020F0502020204030204" pitchFamily="34" charset="0"/>
                <a:ea typeface="Calibri" panose="020F0502020204030204" pitchFamily="34" charset="0"/>
                <a:cs typeface="Times New Roman" panose="02020603050405020304" pitchFamily="18" charset="0"/>
              </a:rPr>
              <a:t>CEITEC BUT:</a:t>
            </a:r>
          </a:p>
          <a:p>
            <a:pPr marL="171450">
              <a:lnSpc>
                <a:spcPct val="107000"/>
              </a:lnSpc>
              <a:spcBef>
                <a:spcPts val="600"/>
              </a:spcBef>
              <a:spcAft>
                <a:spcPts val="800"/>
              </a:spcAft>
            </a:pPr>
            <a:r>
              <a:rPr lang="en-GB" sz="1400" dirty="0" smtClean="0">
                <a:latin typeface="Calibri" panose="020F0502020204030204" pitchFamily="34" charset="0"/>
                <a:ea typeface="Calibri" panose="020F0502020204030204" pitchFamily="34" charset="0"/>
                <a:cs typeface="Times New Roman" panose="02020603050405020304" pitchFamily="18" charset="0"/>
              </a:rPr>
              <a:t>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smtClean="0">
                <a:latin typeface="Calibri" panose="020F0502020204030204" pitchFamily="34" charset="0"/>
                <a:ea typeface="Calibri" panose="020F0502020204030204" pitchFamily="34" charset="0"/>
                <a:cs typeface="Times New Roman" panose="02020603050405020304" pitchFamily="18" charset="0"/>
              </a:rPr>
              <a:t>F </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1 THz </a:t>
            </a:r>
          </a:p>
          <a:p>
            <a:pPr marL="342900" marR="0" lvl="0" indent="-342900">
              <a:lnSpc>
                <a:spcPct val="107000"/>
              </a:lnSpc>
              <a:spcBef>
                <a:spcPts val="0"/>
              </a:spcBef>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to fabricate and test (FT-IR) the samples for magnetic “hot” spot measurements (THz s-SNOM – R. Hillenbrand) – optimum frequency 2.5 THz (September 15)</a:t>
            </a:r>
          </a:p>
          <a:p>
            <a:pPr marL="342900" marR="0" lvl="0" indent="-342900">
              <a:lnSpc>
                <a:spcPct val="107000"/>
              </a:lnSpc>
              <a:spcBef>
                <a:spcPts val="0"/>
              </a:spcBef>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to identify higher modes at simulations (asap) – LUMERICAL simulations (field distribution), (asap)</a:t>
            </a:r>
          </a:p>
          <a:p>
            <a:pPr marL="342900" marR="0" lvl="0" indent="-342900">
              <a:lnSpc>
                <a:spcPct val="107000"/>
              </a:lnSpc>
              <a:spcBef>
                <a:spcPts val="0"/>
              </a:spcBef>
              <a:spcAft>
                <a:spcPts val="8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to interpret the appearance of additional peaks at smaller pitch (asap)</a:t>
            </a:r>
          </a:p>
          <a:p>
            <a:pPr marL="180340" marR="0">
              <a:lnSpc>
                <a:spcPct val="107000"/>
              </a:lnSpc>
              <a:spcBef>
                <a:spcPts val="0"/>
              </a:spcBef>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b)     F </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1 THz </a:t>
            </a:r>
          </a:p>
          <a:p>
            <a:pPr marL="342900" marR="0" lvl="0" indent="-342900">
              <a:lnSpc>
                <a:spcPct val="107000"/>
              </a:lnSpc>
              <a:spcBef>
                <a:spcPts val="0"/>
              </a:spcBef>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fabrication of an additional sample with arrays of antennas tuned  to more different  nominal frequencies (smaller frequency steps) – better assignment of peaks to </a:t>
            </a:r>
            <a:r>
              <a:rPr lang="en-GB" sz="1400" dirty="0" err="1">
                <a:latin typeface="Calibri" panose="020F0502020204030204" pitchFamily="34" charset="0"/>
                <a:ea typeface="Calibri" panose="020F0502020204030204" pitchFamily="34" charset="0"/>
                <a:cs typeface="Times New Roman" panose="02020603050405020304" pitchFamily="18" charset="0"/>
              </a:rPr>
              <a:t>plasmon</a:t>
            </a:r>
            <a:r>
              <a:rPr lang="en-GB" sz="1400" dirty="0">
                <a:latin typeface="Calibri" panose="020F0502020204030204" pitchFamily="34" charset="0"/>
                <a:ea typeface="Calibri" panose="020F0502020204030204" pitchFamily="34" charset="0"/>
                <a:cs typeface="Times New Roman" panose="02020603050405020304" pitchFamily="18" charset="0"/>
              </a:rPr>
              <a:t> resonances (September 15)</a:t>
            </a:r>
          </a:p>
          <a:p>
            <a:pPr marL="907415" marR="0">
              <a:lnSpc>
                <a:spcPct val="107000"/>
              </a:lnSpc>
              <a:spcBef>
                <a:spcPts val="0"/>
              </a:spcBef>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6378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xmlns="" id="{F8E9FCA2-7AE8-4214-85D7-D4A8DF627951}"/>
              </a:ext>
            </a:extLst>
          </p:cNvPr>
          <p:cNvSpPr/>
          <p:nvPr/>
        </p:nvSpPr>
        <p:spPr>
          <a:xfrm>
            <a:off x="120770" y="296672"/>
            <a:ext cx="5469147" cy="5258739"/>
          </a:xfrm>
          <a:prstGeom prst="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Obrázek 3">
            <a:extLst>
              <a:ext uri="{FF2B5EF4-FFF2-40B4-BE49-F238E27FC236}">
                <a16:creationId xmlns:a16="http://schemas.microsoft.com/office/drawing/2014/main" xmlns="" id="{E93DC2DE-B35F-461E-915D-C1FAB6A47B14}"/>
              </a:ext>
            </a:extLst>
          </p:cNvPr>
          <p:cNvPicPr>
            <a:picLocks noChangeAspect="1"/>
          </p:cNvPicPr>
          <p:nvPr/>
        </p:nvPicPr>
        <p:blipFill>
          <a:blip r:embed="rId2"/>
          <a:stretch>
            <a:fillRect/>
          </a:stretch>
        </p:blipFill>
        <p:spPr>
          <a:xfrm>
            <a:off x="6507699" y="1601689"/>
            <a:ext cx="5016638" cy="3296648"/>
          </a:xfrm>
          <a:prstGeom prst="rect">
            <a:avLst/>
          </a:prstGeom>
        </p:spPr>
      </p:pic>
      <p:pic>
        <p:nvPicPr>
          <p:cNvPr id="6" name="Obrázek 5">
            <a:extLst>
              <a:ext uri="{FF2B5EF4-FFF2-40B4-BE49-F238E27FC236}">
                <a16:creationId xmlns:a16="http://schemas.microsoft.com/office/drawing/2014/main" xmlns="" id="{4E515A55-8B34-4874-A376-CD393C2A346B}"/>
              </a:ext>
            </a:extLst>
          </p:cNvPr>
          <p:cNvPicPr>
            <a:picLocks noChangeAspect="1"/>
          </p:cNvPicPr>
          <p:nvPr/>
        </p:nvPicPr>
        <p:blipFill>
          <a:blip r:embed="rId3"/>
          <a:stretch>
            <a:fillRect/>
          </a:stretch>
        </p:blipFill>
        <p:spPr>
          <a:xfrm>
            <a:off x="229668" y="707684"/>
            <a:ext cx="5287350" cy="4270552"/>
          </a:xfrm>
          <a:prstGeom prst="rect">
            <a:avLst/>
          </a:prstGeom>
        </p:spPr>
      </p:pic>
      <p:pic>
        <p:nvPicPr>
          <p:cNvPr id="7" name="Obrázek 6">
            <a:extLst>
              <a:ext uri="{FF2B5EF4-FFF2-40B4-BE49-F238E27FC236}">
                <a16:creationId xmlns:a16="http://schemas.microsoft.com/office/drawing/2014/main" xmlns="" id="{D7683CA8-447B-4924-8D8A-BBC699942142}"/>
              </a:ext>
            </a:extLst>
          </p:cNvPr>
          <p:cNvPicPr>
            <a:picLocks noChangeAspect="1"/>
          </p:cNvPicPr>
          <p:nvPr/>
        </p:nvPicPr>
        <p:blipFill rotWithShape="1">
          <a:blip r:embed="rId4"/>
          <a:srcRect l="42455" t="40652" r="11046" b="30731"/>
          <a:stretch/>
        </p:blipFill>
        <p:spPr>
          <a:xfrm>
            <a:off x="7703392" y="296672"/>
            <a:ext cx="2625252" cy="1225118"/>
          </a:xfrm>
          <a:prstGeom prst="rect">
            <a:avLst/>
          </a:prstGeom>
        </p:spPr>
      </p:pic>
      <p:sp>
        <p:nvSpPr>
          <p:cNvPr id="2" name="Obdélník 1">
            <a:extLst>
              <a:ext uri="{FF2B5EF4-FFF2-40B4-BE49-F238E27FC236}">
                <a16:creationId xmlns:a16="http://schemas.microsoft.com/office/drawing/2014/main" xmlns="" id="{1557F706-3F73-4163-BFDC-262207290C08}"/>
              </a:ext>
            </a:extLst>
          </p:cNvPr>
          <p:cNvSpPr/>
          <p:nvPr/>
        </p:nvSpPr>
        <p:spPr>
          <a:xfrm>
            <a:off x="6893936" y="4978236"/>
            <a:ext cx="4443204" cy="369332"/>
          </a:xfrm>
          <a:prstGeom prst="rect">
            <a:avLst/>
          </a:prstGeom>
        </p:spPr>
        <p:txBody>
          <a:bodyPr wrap="none">
            <a:spAutoFit/>
          </a:bodyPr>
          <a:lstStyle/>
          <a:p>
            <a:r>
              <a:rPr lang="en-GB" dirty="0">
                <a:latin typeface="Noto Sans"/>
                <a:ea typeface="Calibri" panose="020F0502020204030204" pitchFamily="34" charset="0"/>
                <a:cs typeface="Calibri" panose="020F0502020204030204" pitchFamily="34" charset="0"/>
              </a:rPr>
              <a:t>substrate: FZ Si 100, resistivity 300 - 500 </a:t>
            </a:r>
            <a:r>
              <a:rPr lang="en-GB" dirty="0" err="1">
                <a:latin typeface="Symbol" panose="05050102010706020507" pitchFamily="18" charset="2"/>
                <a:ea typeface="Calibri" panose="020F0502020204030204" pitchFamily="34" charset="0"/>
                <a:cs typeface="Calibri" panose="020F0502020204030204" pitchFamily="34" charset="0"/>
              </a:rPr>
              <a:t>W</a:t>
            </a:r>
            <a:r>
              <a:rPr lang="en-GB" dirty="0" err="1">
                <a:latin typeface="Noto Sans"/>
                <a:ea typeface="Calibri" panose="020F0502020204030204" pitchFamily="34" charset="0"/>
                <a:cs typeface="Calibri" panose="020F0502020204030204" pitchFamily="34" charset="0"/>
              </a:rPr>
              <a:t>cm</a:t>
            </a:r>
            <a:endParaRPr lang="en-GB" dirty="0">
              <a:latin typeface="Noto Sans"/>
              <a:ea typeface="Calibri" panose="020F0502020204030204" pitchFamily="34" charset="0"/>
              <a:cs typeface="Calibri" panose="020F0502020204030204" pitchFamily="34" charset="0"/>
            </a:endParaRPr>
          </a:p>
        </p:txBody>
      </p:sp>
      <p:sp>
        <p:nvSpPr>
          <p:cNvPr id="8" name="Obdélník 7">
            <a:extLst>
              <a:ext uri="{FF2B5EF4-FFF2-40B4-BE49-F238E27FC236}">
                <a16:creationId xmlns:a16="http://schemas.microsoft.com/office/drawing/2014/main" xmlns="" id="{37511882-8370-4759-9CDA-ACB3555273C6}"/>
              </a:ext>
            </a:extLst>
          </p:cNvPr>
          <p:cNvSpPr/>
          <p:nvPr/>
        </p:nvSpPr>
        <p:spPr>
          <a:xfrm>
            <a:off x="6216770" y="297170"/>
            <a:ext cx="5469147" cy="5258739"/>
          </a:xfrm>
          <a:prstGeom prst="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Přímá spojnice se šipkou 8">
            <a:extLst>
              <a:ext uri="{FF2B5EF4-FFF2-40B4-BE49-F238E27FC236}">
                <a16:creationId xmlns:a16="http://schemas.microsoft.com/office/drawing/2014/main" xmlns="" id="{BC3B3166-F087-4D21-B4E1-B8F1F36510CC}"/>
              </a:ext>
            </a:extLst>
          </p:cNvPr>
          <p:cNvCxnSpPr>
            <a:cxnSpLocks/>
          </p:cNvCxnSpPr>
          <p:nvPr/>
        </p:nvCxnSpPr>
        <p:spPr>
          <a:xfrm>
            <a:off x="5698815" y="2926540"/>
            <a:ext cx="3971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xmlns="" id="{9C972195-045D-4E29-AF0F-7FF8DBC6A207}"/>
              </a:ext>
            </a:extLst>
          </p:cNvPr>
          <p:cNvSpPr txBox="1"/>
          <p:nvPr/>
        </p:nvSpPr>
        <p:spPr>
          <a:xfrm>
            <a:off x="1618740" y="5648857"/>
            <a:ext cx="2166491" cy="276999"/>
          </a:xfrm>
          <a:prstGeom prst="rect">
            <a:avLst/>
          </a:prstGeom>
          <a:noFill/>
        </p:spPr>
        <p:txBody>
          <a:bodyPr wrap="none" rtlCol="0">
            <a:spAutoFit/>
          </a:bodyPr>
          <a:lstStyle/>
          <a:p>
            <a:r>
              <a:rPr lang="en-GB" sz="1200" dirty="0"/>
              <a:t>Based on numerical simulations</a:t>
            </a:r>
          </a:p>
        </p:txBody>
      </p:sp>
      <p:sp>
        <p:nvSpPr>
          <p:cNvPr id="13" name="TextovéPole 12">
            <a:extLst>
              <a:ext uri="{FF2B5EF4-FFF2-40B4-BE49-F238E27FC236}">
                <a16:creationId xmlns:a16="http://schemas.microsoft.com/office/drawing/2014/main" xmlns="" id="{E32E3B73-D3E2-4D3C-A4A5-DE30B45373D3}"/>
              </a:ext>
            </a:extLst>
          </p:cNvPr>
          <p:cNvSpPr txBox="1"/>
          <p:nvPr/>
        </p:nvSpPr>
        <p:spPr>
          <a:xfrm>
            <a:off x="7117600" y="5635808"/>
            <a:ext cx="4219540" cy="646331"/>
          </a:xfrm>
          <a:prstGeom prst="rect">
            <a:avLst/>
          </a:prstGeom>
          <a:noFill/>
        </p:spPr>
        <p:txBody>
          <a:bodyPr wrap="square" rtlCol="0">
            <a:spAutoFit/>
          </a:bodyPr>
          <a:lstStyle/>
          <a:p>
            <a:r>
              <a:rPr lang="en-GB" sz="1200" dirty="0"/>
              <a:t>Nine arrays of gold nanoantennas for FTIR experiments were designed and fabricated for three frequencies (1, 3, 10 THz) and three pitches (1.5, 2, 4 </a:t>
            </a:r>
            <a:r>
              <a:rPr lang="en-GB" sz="1200" dirty="0" err="1">
                <a:latin typeface="Symbol" panose="05050102010706020507" pitchFamily="18" charset="2"/>
              </a:rPr>
              <a:t>D</a:t>
            </a:r>
            <a:r>
              <a:rPr lang="en-GB" sz="1200" dirty="0" err="1"/>
              <a:t>x</a:t>
            </a:r>
            <a:r>
              <a:rPr lang="en-GB" sz="1200" dirty="0"/>
              <a:t>/</a:t>
            </a:r>
            <a:r>
              <a:rPr lang="en-GB" sz="1200" dirty="0" err="1">
                <a:latin typeface="Symbol" panose="05050102010706020507" pitchFamily="18" charset="2"/>
              </a:rPr>
              <a:t>D</a:t>
            </a:r>
            <a:r>
              <a:rPr lang="en-GB" sz="1200" dirty="0" err="1"/>
              <a:t>y</a:t>
            </a:r>
            <a:r>
              <a:rPr lang="en-GB" sz="1200" dirty="0"/>
              <a:t>)</a:t>
            </a:r>
          </a:p>
        </p:txBody>
      </p:sp>
    </p:spTree>
    <p:extLst>
      <p:ext uri="{BB962C8B-B14F-4D97-AF65-F5344CB8AC3E}">
        <p14:creationId xmlns:p14="http://schemas.microsoft.com/office/powerpoint/2010/main" val="3503443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xmlns="" id="{29CD7FA5-2D25-4B16-96DE-F647CE1029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961938" cy="6858000"/>
          </a:xfrm>
          <a:prstGeom prst="rect">
            <a:avLst/>
          </a:prstGeom>
        </p:spPr>
      </p:pic>
      <p:sp>
        <p:nvSpPr>
          <p:cNvPr id="3" name="TextovéPole 2">
            <a:extLst>
              <a:ext uri="{FF2B5EF4-FFF2-40B4-BE49-F238E27FC236}">
                <a16:creationId xmlns:a16="http://schemas.microsoft.com/office/drawing/2014/main" xmlns="" id="{074B188A-0C48-4693-B80D-B12C1D202899}"/>
              </a:ext>
            </a:extLst>
          </p:cNvPr>
          <p:cNvSpPr txBox="1"/>
          <p:nvPr/>
        </p:nvSpPr>
        <p:spPr>
          <a:xfrm>
            <a:off x="8315865" y="2113472"/>
            <a:ext cx="2993366" cy="2123658"/>
          </a:xfrm>
          <a:prstGeom prst="rect">
            <a:avLst/>
          </a:prstGeom>
          <a:noFill/>
        </p:spPr>
        <p:txBody>
          <a:bodyPr wrap="square" rtlCol="0">
            <a:spAutoFit/>
          </a:bodyPr>
          <a:lstStyle/>
          <a:p>
            <a:r>
              <a:rPr lang="en-GB" sz="1200" dirty="0"/>
              <a:t>Relative reflectance spectra of three antenna arrays with pitch=1.5 (i.e. with highest density and </a:t>
            </a:r>
            <a:r>
              <a:rPr lang="en-GB" sz="1200" dirty="0" smtClean="0"/>
              <a:t>therefore the largest </a:t>
            </a:r>
            <a:r>
              <a:rPr lang="en-GB" sz="1200" dirty="0"/>
              <a:t>signal). The plasmonic resonances are clearly visible, yet with a double-peak shape. We ascribe the appearance of double peaks to strong interaction between nanoantennas due to their close vicinity – for larger pitches (see below) double peaks </a:t>
            </a:r>
            <a:r>
              <a:rPr lang="en-GB" sz="1200" dirty="0" err="1" smtClean="0"/>
              <a:t>dissapear</a:t>
            </a:r>
            <a:r>
              <a:rPr lang="en-GB" sz="1200" dirty="0" smtClean="0"/>
              <a:t> </a:t>
            </a:r>
            <a:r>
              <a:rPr lang="en-GB" sz="1200" dirty="0"/>
              <a:t>and the resonances are red shifting towards their designed values.</a:t>
            </a:r>
          </a:p>
        </p:txBody>
      </p:sp>
    </p:spTree>
    <p:extLst>
      <p:ext uri="{BB962C8B-B14F-4D97-AF65-F5344CB8AC3E}">
        <p14:creationId xmlns:p14="http://schemas.microsoft.com/office/powerpoint/2010/main" val="3488069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xmlns="" id="{C9250539-63C1-495C-81D9-3C7B9C9655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031" y="0"/>
            <a:ext cx="8961938" cy="6858000"/>
          </a:xfrm>
          <a:prstGeom prst="rect">
            <a:avLst/>
          </a:prstGeom>
        </p:spPr>
      </p:pic>
    </p:spTree>
    <p:extLst>
      <p:ext uri="{BB962C8B-B14F-4D97-AF65-F5344CB8AC3E}">
        <p14:creationId xmlns:p14="http://schemas.microsoft.com/office/powerpoint/2010/main" val="4036127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xmlns="" id="{DD3DA7FC-90BD-40CB-B2EC-3BF3DE7FED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031" y="0"/>
            <a:ext cx="8961938" cy="6858000"/>
          </a:xfrm>
          <a:prstGeom prst="rect">
            <a:avLst/>
          </a:prstGeom>
        </p:spPr>
      </p:pic>
    </p:spTree>
    <p:extLst>
      <p:ext uri="{BB962C8B-B14F-4D97-AF65-F5344CB8AC3E}">
        <p14:creationId xmlns:p14="http://schemas.microsoft.com/office/powerpoint/2010/main" val="128272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0B0A869D-DE86-409D-B9E3-284BD95009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031" y="0"/>
            <a:ext cx="8961938" cy="6858000"/>
          </a:xfrm>
          <a:prstGeom prst="rect">
            <a:avLst/>
          </a:prstGeom>
        </p:spPr>
      </p:pic>
    </p:spTree>
    <p:extLst>
      <p:ext uri="{BB962C8B-B14F-4D97-AF65-F5344CB8AC3E}">
        <p14:creationId xmlns:p14="http://schemas.microsoft.com/office/powerpoint/2010/main" val="474049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xmlns="" id="{372D8B4E-7FAF-44DC-AAB6-070C413D5D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49" y="0"/>
            <a:ext cx="8477204" cy="6487064"/>
          </a:xfrm>
          <a:prstGeom prst="rect">
            <a:avLst/>
          </a:prstGeom>
        </p:spPr>
      </p:pic>
      <p:sp>
        <p:nvSpPr>
          <p:cNvPr id="2" name="TextovéPole 1">
            <a:extLst>
              <a:ext uri="{FF2B5EF4-FFF2-40B4-BE49-F238E27FC236}">
                <a16:creationId xmlns:a16="http://schemas.microsoft.com/office/drawing/2014/main" xmlns="" id="{0A0E8F22-D447-417C-B767-D47F74319BF2}"/>
              </a:ext>
            </a:extLst>
          </p:cNvPr>
          <p:cNvSpPr txBox="1"/>
          <p:nvPr/>
        </p:nvSpPr>
        <p:spPr>
          <a:xfrm>
            <a:off x="8289986" y="1509623"/>
            <a:ext cx="2967486" cy="3046988"/>
          </a:xfrm>
          <a:prstGeom prst="rect">
            <a:avLst/>
          </a:prstGeom>
          <a:noFill/>
        </p:spPr>
        <p:txBody>
          <a:bodyPr wrap="square" rtlCol="0">
            <a:spAutoFit/>
          </a:bodyPr>
          <a:lstStyle/>
          <a:p>
            <a:r>
              <a:rPr lang="en-GB" sz="1200" dirty="0"/>
              <a:t>Here </a:t>
            </a:r>
            <a:r>
              <a:rPr lang="en-GB" sz="1200" dirty="0" smtClean="0"/>
              <a:t>there are </a:t>
            </a:r>
            <a:r>
              <a:rPr lang="en-GB" sz="1200" dirty="0"/>
              <a:t>raw FTIR reflectance spectra (Bruker Vertex 80v) of the Au mirror (orange), reference Si substrate sample without antennas (grey), and 10 THz antenna array (red). Our samples show strong Fabry-Perot oscillations that we discard by low-pass FFT filtering (corresponding thick lines). Such filtered spectra of the antenna arrays are then divided by the filtered spectrum of the reference to get relative reflectance shown on slides below. Note that dividing by the Au mirror signal gives similar results (apart from small linear background) and that transmittance measurements (not shown) are fully complementary to these results.</a:t>
            </a:r>
          </a:p>
        </p:txBody>
      </p:sp>
    </p:spTree>
    <p:extLst>
      <p:ext uri="{BB962C8B-B14F-4D97-AF65-F5344CB8AC3E}">
        <p14:creationId xmlns:p14="http://schemas.microsoft.com/office/powerpoint/2010/main" val="307279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08667" y="-440269"/>
            <a:ext cx="9144000" cy="1608667"/>
          </a:xfrm>
        </p:spPr>
        <p:txBody>
          <a:bodyPr>
            <a:normAutofit/>
          </a:bodyPr>
          <a:lstStyle/>
          <a:p>
            <a:r>
              <a:rPr lang="en-US" sz="3600" dirty="0" smtClean="0"/>
              <a:t>Project PETER</a:t>
            </a:r>
            <a:br>
              <a:rPr lang="en-US" sz="3600" dirty="0" smtClean="0"/>
            </a:br>
            <a:endParaRPr lang="en-US" sz="3600" dirty="0"/>
          </a:p>
        </p:txBody>
      </p:sp>
      <p:sp>
        <p:nvSpPr>
          <p:cNvPr id="3" name="Rectangle 2"/>
          <p:cNvSpPr/>
          <p:nvPr/>
        </p:nvSpPr>
        <p:spPr>
          <a:xfrm>
            <a:off x="854110" y="1046795"/>
            <a:ext cx="10028255" cy="4744056"/>
          </a:xfrm>
          <a:prstGeom prst="rect">
            <a:avLst/>
          </a:prstGeom>
        </p:spPr>
        <p:txBody>
          <a:bodyPr wrap="square">
            <a:spAutoFit/>
          </a:bodyPr>
          <a:lstStyle/>
          <a:p>
            <a:pPr marR="0" lvl="0">
              <a:lnSpc>
                <a:spcPct val="107000"/>
              </a:lnSpc>
              <a:spcBef>
                <a:spcPts val="0"/>
              </a:spcBef>
              <a:spcAft>
                <a:spcPts val="0"/>
              </a:spcAft>
            </a:pPr>
            <a:r>
              <a:rPr lang="en-GB" sz="1400" b="1" dirty="0" smtClean="0">
                <a:latin typeface="Calibri" panose="020F0502020204030204" pitchFamily="34" charset="0"/>
                <a:ea typeface="Calibri" panose="020F0502020204030204" pitchFamily="34" charset="0"/>
                <a:cs typeface="Times New Roman" panose="02020603050405020304" pitchFamily="18" charset="0"/>
              </a:rPr>
              <a:t>B. Scanning </a:t>
            </a:r>
            <a:r>
              <a:rPr lang="en-GB" sz="1400" b="1" dirty="0">
                <a:latin typeface="Calibri" panose="020F0502020204030204" pitchFamily="34" charset="0"/>
                <a:ea typeface="Calibri" panose="020F0502020204030204" pitchFamily="34" charset="0"/>
                <a:cs typeface="Times New Roman" panose="02020603050405020304" pitchFamily="18" charset="0"/>
              </a:rPr>
              <a:t>probes for PE THz EPR microscopy</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600"/>
              </a:spcBef>
              <a:spcAft>
                <a:spcPts val="600"/>
              </a:spcAft>
            </a:pP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N</a:t>
            </a:r>
            <a:r>
              <a:rPr lang="cs-CZ"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anoGune</a:t>
            </a:r>
            <a:r>
              <a:rPr lang="cs-CZ"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600"/>
              </a:spcBef>
              <a:spcAft>
                <a:spcPts val="600"/>
              </a:spcAft>
            </a:pP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smtClean="0">
                <a:latin typeface="Calibri" panose="020F0502020204030204" pitchFamily="34" charset="0"/>
                <a:ea typeface="Calibri" panose="020F0502020204030204" pitchFamily="34" charset="0"/>
                <a:cs typeface="Times New Roman" panose="02020603050405020304" pitchFamily="18" charset="0"/>
              </a:rPr>
              <a:t>Fabrication </a:t>
            </a:r>
            <a:r>
              <a:rPr lang="en-GB" sz="1400" dirty="0">
                <a:latin typeface="Calibri" panose="020F0502020204030204" pitchFamily="34" charset="0"/>
                <a:ea typeface="Calibri" panose="020F0502020204030204" pitchFamily="34" charset="0"/>
                <a:cs typeface="Times New Roman" panose="02020603050405020304" pitchFamily="18" charset="0"/>
              </a:rPr>
              <a:t>of tips by FIB (starting: asap)</a:t>
            </a:r>
          </a:p>
          <a:p>
            <a:pPr>
              <a:lnSpc>
                <a:spcPct val="107000"/>
              </a:lnSpc>
              <a:spcBef>
                <a:spcPts val="600"/>
              </a:spcBef>
              <a:spcAft>
                <a:spcPts val="600"/>
              </a:spcAft>
            </a:pP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smtClean="0">
                <a:latin typeface="Calibri" panose="020F0502020204030204" pitchFamily="34" charset="0"/>
                <a:ea typeface="Calibri" panose="020F0502020204030204" pitchFamily="34" charset="0"/>
                <a:cs typeface="Times New Roman" panose="02020603050405020304" pitchFamily="18" charset="0"/>
              </a:rPr>
              <a:t>CEITEC </a:t>
            </a:r>
            <a:r>
              <a:rPr lang="en-GB" sz="1400" dirty="0">
                <a:latin typeface="Calibri" panose="020F0502020204030204" pitchFamily="34" charset="0"/>
                <a:ea typeface="Calibri" panose="020F0502020204030204" pitchFamily="34" charset="0"/>
                <a:cs typeface="Times New Roman" panose="02020603050405020304" pitchFamily="18" charset="0"/>
              </a:rPr>
              <a:t>BUT:</a:t>
            </a:r>
          </a:p>
          <a:p>
            <a:pPr marL="228600" marR="0">
              <a:lnSpc>
                <a:spcPct val="107000"/>
              </a:lnSpc>
              <a:spcBef>
                <a:spcPts val="600"/>
              </a:spcBef>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smtClean="0">
                <a:latin typeface="Calibri" panose="020F0502020204030204" pitchFamily="34" charset="0"/>
                <a:ea typeface="Calibri" panose="020F0502020204030204" pitchFamily="34" charset="0"/>
                <a:cs typeface="Times New Roman" panose="02020603050405020304" pitchFamily="18" charset="0"/>
              </a:rPr>
              <a:t>Exploring </a:t>
            </a:r>
            <a:r>
              <a:rPr lang="en-GB" sz="1400" dirty="0">
                <a:latin typeface="Calibri" panose="020F0502020204030204" pitchFamily="34" charset="0"/>
                <a:ea typeface="Calibri" panose="020F0502020204030204" pitchFamily="34" charset="0"/>
                <a:cs typeface="Times New Roman" panose="02020603050405020304" pitchFamily="18" charset="0"/>
              </a:rPr>
              <a:t>other potential ways of tip fabrication:</a:t>
            </a:r>
          </a:p>
          <a:p>
            <a:pPr marL="342900" marR="0" lvl="0" indent="-342900">
              <a:lnSpc>
                <a:spcPct val="107000"/>
              </a:lnSpc>
              <a:spcBef>
                <a:spcPts val="0"/>
              </a:spcBef>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from optical fibres (starting: end of August)</a:t>
            </a:r>
          </a:p>
          <a:p>
            <a:pPr marL="342900" marR="0" lvl="0" indent="-342900">
              <a:lnSpc>
                <a:spcPct val="107000"/>
              </a:lnSpc>
              <a:spcBef>
                <a:spcPts val="0"/>
              </a:spcBef>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 by anisotropic chemical etching of Si – pyramids (September)</a:t>
            </a:r>
          </a:p>
          <a:p>
            <a:pPr marL="342900" marR="0" lvl="0" indent="-342900">
              <a:lnSpc>
                <a:spcPct val="107000"/>
              </a:lnSpc>
              <a:spcBef>
                <a:spcPts val="0"/>
              </a:spcBef>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 from sapphire shards (October – if the previous methods fail)</a:t>
            </a:r>
          </a:p>
          <a:p>
            <a:pPr marL="400050" marR="0">
              <a:lnSpc>
                <a:spcPct val="107000"/>
              </a:lnSpc>
              <a:spcBef>
                <a:spcPts val="0"/>
              </a:spcBef>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GB" sz="1400" b="1" dirty="0" smtClean="0">
                <a:latin typeface="Calibri" panose="020F0502020204030204" pitchFamily="34" charset="0"/>
                <a:ea typeface="Calibri" panose="020F0502020204030204" pitchFamily="34" charset="0"/>
                <a:cs typeface="Times New Roman" panose="02020603050405020304" pitchFamily="18" charset="0"/>
              </a:rPr>
              <a:t>C. Tipped </a:t>
            </a:r>
            <a:r>
              <a:rPr lang="en-GB" sz="1400" b="1" dirty="0">
                <a:latin typeface="Calibri" panose="020F0502020204030204" pitchFamily="34" charset="0"/>
                <a:ea typeface="Calibri" panose="020F0502020204030204" pitchFamily="34" charset="0"/>
                <a:cs typeface="Times New Roman" panose="02020603050405020304" pitchFamily="18" charset="0"/>
              </a:rPr>
              <a:t>Enhanced EPR signal detection</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600"/>
              </a:spcBef>
              <a:spcAft>
                <a:spcPts val="600"/>
              </a:spcAft>
            </a:pPr>
            <a:r>
              <a:rPr lang="en-GB" sz="1400" dirty="0" err="1" smtClean="0">
                <a:latin typeface="Calibri" panose="020F0502020204030204" pitchFamily="34" charset="0"/>
                <a:ea typeface="Calibri" panose="020F0502020204030204" pitchFamily="34" charset="0"/>
                <a:cs typeface="Times New Roman" panose="02020603050405020304" pitchFamily="18" charset="0"/>
              </a:rPr>
              <a:t>NanoGune</a:t>
            </a:r>
            <a:r>
              <a:rPr lang="en-GB" sz="1400" dirty="0" smtClean="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 CEITEC BUT:</a:t>
            </a:r>
          </a:p>
          <a:p>
            <a:pPr marL="342900" marR="0" lvl="0" indent="-342900">
              <a:lnSpc>
                <a:spcPct val="107000"/>
              </a:lnSpc>
              <a:spcBef>
                <a:spcPts val="0"/>
              </a:spcBef>
              <a:spcAft>
                <a:spcPts val="0"/>
              </a:spcAft>
              <a:buFont typeface="Symbol" panose="05050102010706020507" pitchFamily="18" charset="2"/>
              <a:buChar char=""/>
            </a:pPr>
            <a:r>
              <a:rPr lang="en-GB" sz="1400" dirty="0" smtClean="0">
                <a:latin typeface="Calibri" panose="020F0502020204030204" pitchFamily="34" charset="0"/>
                <a:ea typeface="Calibri" panose="020F0502020204030204" pitchFamily="34" charset="0"/>
                <a:cs typeface="Times New Roman" panose="02020603050405020304" pitchFamily="18" charset="0"/>
              </a:rPr>
              <a:t>To </a:t>
            </a:r>
            <a:r>
              <a:rPr lang="en-GB" sz="1400" dirty="0">
                <a:latin typeface="Calibri" panose="020F0502020204030204" pitchFamily="34" charset="0"/>
                <a:ea typeface="Calibri" panose="020F0502020204030204" pitchFamily="34" charset="0"/>
                <a:cs typeface="Times New Roman" panose="02020603050405020304" pitchFamily="18" charset="0"/>
              </a:rPr>
              <a:t>model and simulate a Plasmon-enhanced EPR signal (PE-EPR), (already has started) </a:t>
            </a:r>
          </a:p>
          <a:p>
            <a:pPr marL="342900" marR="0" lvl="0" indent="-342900">
              <a:lnSpc>
                <a:spcPct val="107000"/>
              </a:lnSpc>
              <a:spcBef>
                <a:spcPts val="0"/>
              </a:spcBef>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how to separate the Plasmon-enhanced EPR signal from the background contribution (sample area external to the tip, primary beam reflected from the tip walls,….)? , (after successful simulation of the PE-EPR) </a:t>
            </a:r>
          </a:p>
          <a:p>
            <a:pPr marL="628650" marR="0">
              <a:lnSpc>
                <a:spcPct val="107000"/>
              </a:lnSpc>
              <a:spcBef>
                <a:spcPts val="0"/>
              </a:spcBef>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9593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08667" y="-440269"/>
            <a:ext cx="9144000" cy="1608667"/>
          </a:xfrm>
        </p:spPr>
        <p:txBody>
          <a:bodyPr>
            <a:normAutofit/>
          </a:bodyPr>
          <a:lstStyle/>
          <a:p>
            <a:r>
              <a:rPr lang="en-US" sz="3600" dirty="0" smtClean="0"/>
              <a:t>Project PETER</a:t>
            </a:r>
            <a:br>
              <a:rPr lang="en-US" sz="3600" dirty="0" smtClean="0"/>
            </a:br>
            <a:r>
              <a:rPr lang="cs-CZ" sz="3600" dirty="0" err="1" smtClean="0"/>
              <a:t>Optical</a:t>
            </a:r>
            <a:r>
              <a:rPr lang="cs-CZ" sz="3600" dirty="0" smtClean="0"/>
              <a:t> f</a:t>
            </a:r>
            <a:r>
              <a:rPr lang="en-US" sz="3600" dirty="0" err="1" smtClean="0"/>
              <a:t>iber</a:t>
            </a:r>
            <a:r>
              <a:rPr lang="en-US" sz="3600" dirty="0" smtClean="0"/>
              <a:t> tip with a </a:t>
            </a:r>
            <a:r>
              <a:rPr lang="en-US" sz="3600" dirty="0" err="1" smtClean="0"/>
              <a:t>diabolo</a:t>
            </a:r>
            <a:r>
              <a:rPr lang="en-US" sz="3600" dirty="0" smtClean="0"/>
              <a:t> antenna</a:t>
            </a:r>
            <a:endParaRPr lang="en-US" sz="3600" dirty="0"/>
          </a:p>
        </p:txBody>
      </p:sp>
      <p:pic>
        <p:nvPicPr>
          <p:cNvPr id="3" name="Obrázek 2"/>
          <p:cNvPicPr>
            <a:picLocks noChangeAspect="1"/>
          </p:cNvPicPr>
          <p:nvPr/>
        </p:nvPicPr>
        <p:blipFill>
          <a:blip r:embed="rId2"/>
          <a:stretch>
            <a:fillRect/>
          </a:stretch>
        </p:blipFill>
        <p:spPr>
          <a:xfrm>
            <a:off x="304800" y="2345266"/>
            <a:ext cx="4124683" cy="4196292"/>
          </a:xfrm>
          <a:prstGeom prst="rect">
            <a:avLst/>
          </a:prstGeom>
        </p:spPr>
      </p:pic>
      <p:pic>
        <p:nvPicPr>
          <p:cNvPr id="4" name="Obrázek 3"/>
          <p:cNvPicPr>
            <a:picLocks noChangeAspect="1"/>
          </p:cNvPicPr>
          <p:nvPr/>
        </p:nvPicPr>
        <p:blipFill>
          <a:blip r:embed="rId3"/>
          <a:stretch>
            <a:fillRect/>
          </a:stretch>
        </p:blipFill>
        <p:spPr>
          <a:xfrm>
            <a:off x="5428192" y="4032142"/>
            <a:ext cx="3140075" cy="2906395"/>
          </a:xfrm>
          <a:prstGeom prst="rect">
            <a:avLst/>
          </a:prstGeom>
        </p:spPr>
      </p:pic>
      <p:pic>
        <p:nvPicPr>
          <p:cNvPr id="6" name="Obrázek 5"/>
          <p:cNvPicPr>
            <a:picLocks noChangeAspect="1"/>
          </p:cNvPicPr>
          <p:nvPr/>
        </p:nvPicPr>
        <p:blipFill rotWithShape="1">
          <a:blip r:embed="rId4"/>
          <a:srcRect b="6223"/>
          <a:stretch/>
        </p:blipFill>
        <p:spPr>
          <a:xfrm>
            <a:off x="5134754" y="1540461"/>
            <a:ext cx="3726950" cy="1702272"/>
          </a:xfrm>
          <a:prstGeom prst="rect">
            <a:avLst/>
          </a:prstGeom>
        </p:spPr>
      </p:pic>
      <p:cxnSp>
        <p:nvCxnSpPr>
          <p:cNvPr id="8" name="Přímá spojnice 7"/>
          <p:cNvCxnSpPr/>
          <p:nvPr/>
        </p:nvCxnSpPr>
        <p:spPr>
          <a:xfrm flipV="1">
            <a:off x="6443133" y="3276600"/>
            <a:ext cx="3556000" cy="23791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V="1">
            <a:off x="6028267" y="3437467"/>
            <a:ext cx="3970866" cy="2285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6028267" y="3499286"/>
            <a:ext cx="3505200" cy="369332"/>
          </a:xfrm>
          <a:prstGeom prst="rect">
            <a:avLst/>
          </a:prstGeom>
          <a:noFill/>
        </p:spPr>
        <p:txBody>
          <a:bodyPr wrap="square" rtlCol="0">
            <a:spAutoFit/>
          </a:bodyPr>
          <a:lstStyle/>
          <a:p>
            <a:r>
              <a:rPr lang="en-US" dirty="0" smtClean="0">
                <a:sym typeface="Symbol" panose="05050102010706020507" pitchFamily="18" charset="2"/>
              </a:rPr>
              <a:t></a:t>
            </a:r>
            <a:r>
              <a:rPr lang="cs-CZ" baseline="-25000" dirty="0" smtClean="0">
                <a:sym typeface="Symbol" panose="05050102010706020507" pitchFamily="18" charset="2"/>
              </a:rPr>
              <a:t>res</a:t>
            </a:r>
            <a:r>
              <a:rPr lang="cs-CZ" dirty="0" smtClean="0">
                <a:sym typeface="Symbol" panose="05050102010706020507" pitchFamily="18" charset="2"/>
              </a:rPr>
              <a:t> = 120 m =&gt; 2,5 </a:t>
            </a:r>
            <a:r>
              <a:rPr lang="cs-CZ" dirty="0" err="1" smtClean="0">
                <a:sym typeface="Symbol" panose="05050102010706020507" pitchFamily="18" charset="2"/>
              </a:rPr>
              <a:t>THz</a:t>
            </a:r>
            <a:endParaRPr lang="en-US" dirty="0"/>
          </a:p>
        </p:txBody>
      </p:sp>
      <p:cxnSp>
        <p:nvCxnSpPr>
          <p:cNvPr id="14" name="Přímá spojnice 13"/>
          <p:cNvCxnSpPr/>
          <p:nvPr/>
        </p:nvCxnSpPr>
        <p:spPr>
          <a:xfrm flipH="1" flipV="1">
            <a:off x="9753600" y="3276601"/>
            <a:ext cx="8466" cy="326495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8568268" y="6065844"/>
            <a:ext cx="1126066" cy="369332"/>
          </a:xfrm>
          <a:prstGeom prst="rect">
            <a:avLst/>
          </a:prstGeom>
          <a:noFill/>
          <a:ln>
            <a:solidFill>
              <a:srgbClr val="FF0000"/>
            </a:solidFill>
          </a:ln>
        </p:spPr>
        <p:txBody>
          <a:bodyPr wrap="square" rtlCol="0">
            <a:spAutoFit/>
          </a:bodyPr>
          <a:lstStyle/>
          <a:p>
            <a:r>
              <a:rPr lang="cs-CZ" i="1" dirty="0" smtClean="0"/>
              <a:t>L</a:t>
            </a:r>
            <a:r>
              <a:rPr lang="cs-CZ" dirty="0" smtClean="0"/>
              <a:t> = 15 </a:t>
            </a:r>
            <a:r>
              <a:rPr lang="cs-CZ" dirty="0" smtClean="0">
                <a:sym typeface="Symbol" panose="05050102010706020507" pitchFamily="18" charset="2"/>
              </a:rPr>
              <a:t>m</a:t>
            </a:r>
            <a:endParaRPr lang="en-US" dirty="0"/>
          </a:p>
        </p:txBody>
      </p:sp>
      <p:sp>
        <p:nvSpPr>
          <p:cNvPr id="18" name="TextovéPole 17"/>
          <p:cNvSpPr txBox="1"/>
          <p:nvPr/>
        </p:nvSpPr>
        <p:spPr>
          <a:xfrm>
            <a:off x="6739467" y="3135218"/>
            <a:ext cx="3505200" cy="307777"/>
          </a:xfrm>
          <a:prstGeom prst="rect">
            <a:avLst/>
          </a:prstGeom>
          <a:noFill/>
        </p:spPr>
        <p:txBody>
          <a:bodyPr wrap="square" rtlCol="0">
            <a:spAutoFit/>
          </a:bodyPr>
          <a:lstStyle/>
          <a:p>
            <a:r>
              <a:rPr lang="cs-CZ" sz="1400" dirty="0" smtClean="0">
                <a:sym typeface="Symbol" panose="05050102010706020507" pitchFamily="18" charset="2"/>
              </a:rPr>
              <a:t> (m)</a:t>
            </a:r>
            <a:endParaRPr lang="en-US" sz="1400" dirty="0"/>
          </a:p>
        </p:txBody>
      </p:sp>
    </p:spTree>
    <p:extLst>
      <p:ext uri="{BB962C8B-B14F-4D97-AF65-F5344CB8AC3E}">
        <p14:creationId xmlns:p14="http://schemas.microsoft.com/office/powerpoint/2010/main" val="300545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560786" y="1146233"/>
            <a:ext cx="9425152" cy="2758136"/>
          </a:xfrm>
          <a:prstGeom prst="rect">
            <a:avLst/>
          </a:prstGeom>
        </p:spPr>
      </p:pic>
      <p:cxnSp>
        <p:nvCxnSpPr>
          <p:cNvPr id="4" name="Přímá spojnice se šipkou 3"/>
          <p:cNvCxnSpPr/>
          <p:nvPr/>
        </p:nvCxnSpPr>
        <p:spPr>
          <a:xfrm flipV="1">
            <a:off x="5139267" y="1574800"/>
            <a:ext cx="905933" cy="107526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5136156" y="3614920"/>
            <a:ext cx="3110625" cy="369332"/>
          </a:xfrm>
          <a:prstGeom prst="rect">
            <a:avLst/>
          </a:prstGeom>
          <a:noFill/>
        </p:spPr>
        <p:txBody>
          <a:bodyPr wrap="square" rtlCol="0">
            <a:spAutoFit/>
          </a:bodyPr>
          <a:lstStyle/>
          <a:p>
            <a:r>
              <a:rPr lang="cs-CZ" dirty="0" smtClean="0"/>
              <a:t>L</a:t>
            </a:r>
            <a:r>
              <a:rPr lang="en-US" dirty="0" smtClean="0"/>
              <a:t> </a:t>
            </a:r>
            <a:r>
              <a:rPr lang="cs-CZ" dirty="0" smtClean="0"/>
              <a:t>=</a:t>
            </a:r>
            <a:r>
              <a:rPr lang="en-US" dirty="0" smtClean="0"/>
              <a:t> {</a:t>
            </a:r>
            <a:r>
              <a:rPr lang="cs-CZ" dirty="0" smtClean="0"/>
              <a:t>14, </a:t>
            </a:r>
            <a:r>
              <a:rPr lang="en-US" dirty="0" smtClean="0"/>
              <a:t>1</a:t>
            </a:r>
            <a:r>
              <a:rPr lang="cs-CZ" dirty="0" smtClean="0"/>
              <a:t>5, 16</a:t>
            </a:r>
            <a:r>
              <a:rPr lang="en-US" dirty="0" smtClean="0"/>
              <a:t>} </a:t>
            </a:r>
            <a:r>
              <a:rPr lang="cs-CZ" dirty="0" smtClean="0">
                <a:sym typeface="Symbol" panose="05050102010706020507" pitchFamily="18" charset="2"/>
              </a:rPr>
              <a:t>m</a:t>
            </a:r>
            <a:endParaRPr lang="en-US" dirty="0"/>
          </a:p>
        </p:txBody>
      </p:sp>
      <p:sp>
        <p:nvSpPr>
          <p:cNvPr id="8" name="TextovéPole 7"/>
          <p:cNvSpPr txBox="1"/>
          <p:nvPr/>
        </p:nvSpPr>
        <p:spPr>
          <a:xfrm>
            <a:off x="5139267" y="1837267"/>
            <a:ext cx="2032000" cy="369332"/>
          </a:xfrm>
          <a:prstGeom prst="rect">
            <a:avLst/>
          </a:prstGeom>
          <a:noFill/>
        </p:spPr>
        <p:txBody>
          <a:bodyPr wrap="square" rtlCol="0">
            <a:spAutoFit/>
          </a:bodyPr>
          <a:lstStyle/>
          <a:p>
            <a:r>
              <a:rPr lang="cs-CZ" dirty="0" smtClean="0"/>
              <a:t>L/2</a:t>
            </a:r>
            <a:endParaRPr lang="en-US" dirty="0"/>
          </a:p>
        </p:txBody>
      </p:sp>
      <p:sp>
        <p:nvSpPr>
          <p:cNvPr id="9" name="TextovéPole 8"/>
          <p:cNvSpPr txBox="1"/>
          <p:nvPr/>
        </p:nvSpPr>
        <p:spPr>
          <a:xfrm>
            <a:off x="1560786" y="3852982"/>
            <a:ext cx="2743200" cy="369332"/>
          </a:xfrm>
          <a:prstGeom prst="rect">
            <a:avLst/>
          </a:prstGeom>
          <a:noFill/>
        </p:spPr>
        <p:txBody>
          <a:bodyPr wrap="square" rtlCol="0">
            <a:spAutoFit/>
          </a:bodyPr>
          <a:lstStyle/>
          <a:p>
            <a:r>
              <a:rPr lang="en-US" dirty="0" smtClean="0"/>
              <a:t>FIB</a:t>
            </a:r>
            <a:r>
              <a:rPr lang="cs-CZ" dirty="0" smtClean="0"/>
              <a:t>, </a:t>
            </a:r>
            <a:r>
              <a:rPr lang="en-US" dirty="0" smtClean="0"/>
              <a:t>angle</a:t>
            </a:r>
            <a:r>
              <a:rPr lang="cs-CZ" dirty="0" smtClean="0"/>
              <a:t> </a:t>
            </a:r>
            <a:r>
              <a:rPr lang="en-US" dirty="0" smtClean="0"/>
              <a:t>{</a:t>
            </a:r>
            <a:r>
              <a:rPr lang="cs-CZ" dirty="0" smtClean="0"/>
              <a:t>90°, 60°, 120°</a:t>
            </a:r>
            <a:r>
              <a:rPr lang="en-US" dirty="0" smtClean="0"/>
              <a:t>}</a:t>
            </a:r>
            <a:endParaRPr lang="en-US" dirty="0"/>
          </a:p>
        </p:txBody>
      </p:sp>
      <p:cxnSp>
        <p:nvCxnSpPr>
          <p:cNvPr id="11" name="Přímá spojnice se šipkou 10"/>
          <p:cNvCxnSpPr/>
          <p:nvPr/>
        </p:nvCxnSpPr>
        <p:spPr>
          <a:xfrm>
            <a:off x="1117600" y="1837267"/>
            <a:ext cx="8467" cy="225176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rot="16200000">
            <a:off x="-384516" y="2340635"/>
            <a:ext cx="2470813" cy="369332"/>
          </a:xfrm>
          <a:prstGeom prst="rect">
            <a:avLst/>
          </a:prstGeom>
          <a:noFill/>
        </p:spPr>
        <p:txBody>
          <a:bodyPr wrap="square" rtlCol="0">
            <a:spAutoFit/>
          </a:bodyPr>
          <a:lstStyle/>
          <a:p>
            <a:r>
              <a:rPr lang="cs-CZ" dirty="0" smtClean="0">
                <a:sym typeface="Symbol" panose="05050102010706020507" pitchFamily="18" charset="2"/>
              </a:rPr>
              <a:t> </a:t>
            </a:r>
            <a:r>
              <a:rPr lang="cs-CZ" dirty="0" smtClean="0"/>
              <a:t>100 </a:t>
            </a:r>
            <a:r>
              <a:rPr lang="cs-CZ" dirty="0" smtClean="0">
                <a:sym typeface="Symbol" panose="05050102010706020507" pitchFamily="18" charset="2"/>
              </a:rPr>
              <a:t>m (Au)</a:t>
            </a:r>
            <a:endParaRPr lang="en-US" dirty="0"/>
          </a:p>
        </p:txBody>
      </p:sp>
      <p:cxnSp>
        <p:nvCxnSpPr>
          <p:cNvPr id="15" name="Přímá spojnice se šipkou 14"/>
          <p:cNvCxnSpPr/>
          <p:nvPr/>
        </p:nvCxnSpPr>
        <p:spPr>
          <a:xfrm flipH="1">
            <a:off x="2760135" y="711203"/>
            <a:ext cx="8467" cy="85513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1684865" y="337626"/>
            <a:ext cx="2844800" cy="369332"/>
          </a:xfrm>
          <a:prstGeom prst="rect">
            <a:avLst/>
          </a:prstGeom>
          <a:noFill/>
        </p:spPr>
        <p:txBody>
          <a:bodyPr wrap="square" rtlCol="0">
            <a:spAutoFit/>
          </a:bodyPr>
          <a:lstStyle/>
          <a:p>
            <a:r>
              <a:rPr lang="en-US" dirty="0" smtClean="0"/>
              <a:t>Length of fiber 10 mm</a:t>
            </a:r>
            <a:endParaRPr lang="en-US" dirty="0"/>
          </a:p>
        </p:txBody>
      </p:sp>
      <p:sp>
        <p:nvSpPr>
          <p:cNvPr id="18" name="TextovéPole 17"/>
          <p:cNvSpPr txBox="1"/>
          <p:nvPr/>
        </p:nvSpPr>
        <p:spPr>
          <a:xfrm>
            <a:off x="9694333" y="2340635"/>
            <a:ext cx="927538" cy="369332"/>
          </a:xfrm>
          <a:prstGeom prst="rect">
            <a:avLst/>
          </a:prstGeom>
          <a:noFill/>
        </p:spPr>
        <p:txBody>
          <a:bodyPr wrap="square" rtlCol="0">
            <a:spAutoFit/>
          </a:bodyPr>
          <a:lstStyle/>
          <a:p>
            <a:r>
              <a:rPr lang="cs-CZ" dirty="0" smtClean="0"/>
              <a:t>90°</a:t>
            </a:r>
            <a:endParaRPr lang="en-US" dirty="0"/>
          </a:p>
        </p:txBody>
      </p:sp>
      <p:sp>
        <p:nvSpPr>
          <p:cNvPr id="19" name="TextovéPole 18"/>
          <p:cNvSpPr txBox="1"/>
          <p:nvPr/>
        </p:nvSpPr>
        <p:spPr>
          <a:xfrm>
            <a:off x="9013205" y="2340635"/>
            <a:ext cx="927538" cy="369332"/>
          </a:xfrm>
          <a:prstGeom prst="rect">
            <a:avLst/>
          </a:prstGeom>
          <a:noFill/>
        </p:spPr>
        <p:txBody>
          <a:bodyPr wrap="square" rtlCol="0">
            <a:spAutoFit/>
          </a:bodyPr>
          <a:lstStyle/>
          <a:p>
            <a:r>
              <a:rPr lang="cs-CZ" dirty="0" smtClean="0"/>
              <a:t>90°</a:t>
            </a:r>
            <a:endParaRPr lang="en-US" dirty="0"/>
          </a:p>
        </p:txBody>
      </p:sp>
      <p:sp>
        <p:nvSpPr>
          <p:cNvPr id="23" name="TextovéPole 22"/>
          <p:cNvSpPr txBox="1"/>
          <p:nvPr/>
        </p:nvSpPr>
        <p:spPr>
          <a:xfrm>
            <a:off x="6514886" y="4905697"/>
            <a:ext cx="2032000" cy="369332"/>
          </a:xfrm>
          <a:prstGeom prst="rect">
            <a:avLst/>
          </a:prstGeom>
          <a:noFill/>
        </p:spPr>
        <p:txBody>
          <a:bodyPr wrap="square" rtlCol="0">
            <a:spAutoFit/>
          </a:bodyPr>
          <a:lstStyle/>
          <a:p>
            <a:r>
              <a:rPr lang="cs-CZ" dirty="0" smtClean="0"/>
              <a:t>L/2</a:t>
            </a:r>
            <a:endParaRPr lang="en-US" dirty="0"/>
          </a:p>
        </p:txBody>
      </p:sp>
      <p:sp>
        <p:nvSpPr>
          <p:cNvPr id="3" name="Rovnoramenný trojúhelník 2"/>
          <p:cNvSpPr/>
          <p:nvPr/>
        </p:nvSpPr>
        <p:spPr>
          <a:xfrm>
            <a:off x="4529665" y="4817149"/>
            <a:ext cx="2600192" cy="1597007"/>
          </a:xfrm>
          <a:prstGeom prst="triangl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vnoramenný trojúhelník 15"/>
          <p:cNvSpPr/>
          <p:nvPr/>
        </p:nvSpPr>
        <p:spPr>
          <a:xfrm rot="18641321">
            <a:off x="6200285" y="4445451"/>
            <a:ext cx="762416" cy="2030453"/>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Přímá spojnice se šipkou 21"/>
          <p:cNvCxnSpPr>
            <a:endCxn id="16" idx="4"/>
          </p:cNvCxnSpPr>
          <p:nvPr/>
        </p:nvCxnSpPr>
        <p:spPr>
          <a:xfrm>
            <a:off x="5782427" y="4791372"/>
            <a:ext cx="1818084" cy="104031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5613279" y="5000478"/>
            <a:ext cx="1382794" cy="549103"/>
          </a:xfrm>
          <a:prstGeom prst="rect">
            <a:avLst/>
          </a:prstGeom>
          <a:noFill/>
        </p:spPr>
        <p:txBody>
          <a:bodyPr wrap="square" rtlCol="0">
            <a:spAutoFit/>
          </a:bodyPr>
          <a:lstStyle/>
          <a:p>
            <a:r>
              <a:rPr lang="cs-CZ" dirty="0" smtClean="0"/>
              <a:t>90°</a:t>
            </a:r>
            <a:endParaRPr lang="en-US" dirty="0"/>
          </a:p>
        </p:txBody>
      </p:sp>
      <p:sp>
        <p:nvSpPr>
          <p:cNvPr id="27" name="TextovéPole 26"/>
          <p:cNvSpPr txBox="1"/>
          <p:nvPr/>
        </p:nvSpPr>
        <p:spPr>
          <a:xfrm>
            <a:off x="5174733" y="799253"/>
            <a:ext cx="1770352" cy="461665"/>
          </a:xfrm>
          <a:prstGeom prst="rect">
            <a:avLst/>
          </a:prstGeom>
          <a:noFill/>
          <a:ln>
            <a:solidFill>
              <a:srgbClr val="FF0000"/>
            </a:solidFill>
          </a:ln>
        </p:spPr>
        <p:txBody>
          <a:bodyPr wrap="square" rtlCol="0">
            <a:spAutoFit/>
          </a:bodyPr>
          <a:lstStyle/>
          <a:p>
            <a:r>
              <a:rPr lang="en-US" sz="2400" dirty="0" smtClean="0"/>
              <a:t>Conical tip</a:t>
            </a:r>
            <a:endParaRPr lang="en-US" sz="2400" dirty="0"/>
          </a:p>
        </p:txBody>
      </p:sp>
      <p:sp>
        <p:nvSpPr>
          <p:cNvPr id="28" name="Vývojový diagram: postup 27"/>
          <p:cNvSpPr/>
          <p:nvPr/>
        </p:nvSpPr>
        <p:spPr>
          <a:xfrm>
            <a:off x="8574512" y="4624388"/>
            <a:ext cx="1974951" cy="1833611"/>
          </a:xfrm>
          <a:prstGeom prst="flowChartProcess">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Přímá spojnice 29"/>
          <p:cNvCxnSpPr/>
          <p:nvPr/>
        </p:nvCxnSpPr>
        <p:spPr>
          <a:xfrm>
            <a:off x="8546886" y="4656667"/>
            <a:ext cx="1985647" cy="1754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flipV="1">
            <a:off x="8555351" y="4690537"/>
            <a:ext cx="1985647" cy="1754943"/>
          </a:xfrm>
          <a:prstGeom prst="line">
            <a:avLst/>
          </a:prstGeom>
        </p:spPr>
        <p:style>
          <a:lnRef idx="1">
            <a:schemeClr val="accent1"/>
          </a:lnRef>
          <a:fillRef idx="0">
            <a:schemeClr val="accent1"/>
          </a:fillRef>
          <a:effectRef idx="0">
            <a:schemeClr val="accent1"/>
          </a:effectRef>
          <a:fontRef idx="minor">
            <a:schemeClr val="tx1"/>
          </a:fontRef>
        </p:style>
      </p:cxnSp>
      <p:sp>
        <p:nvSpPr>
          <p:cNvPr id="32" name="Rovnoramenný trojúhelník 31"/>
          <p:cNvSpPr/>
          <p:nvPr/>
        </p:nvSpPr>
        <p:spPr>
          <a:xfrm rot="16200000">
            <a:off x="9142791" y="5046894"/>
            <a:ext cx="1828996" cy="984359"/>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vnoramenný trojúhelník 32"/>
          <p:cNvSpPr/>
          <p:nvPr/>
        </p:nvSpPr>
        <p:spPr>
          <a:xfrm rot="5400000" flipH="1">
            <a:off x="8152194" y="5050594"/>
            <a:ext cx="1828996" cy="984359"/>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ovéPole 33"/>
          <p:cNvSpPr txBox="1"/>
          <p:nvPr/>
        </p:nvSpPr>
        <p:spPr>
          <a:xfrm>
            <a:off x="5152877" y="4235119"/>
            <a:ext cx="1976979" cy="461665"/>
          </a:xfrm>
          <a:prstGeom prst="rect">
            <a:avLst/>
          </a:prstGeom>
          <a:noFill/>
          <a:ln>
            <a:solidFill>
              <a:srgbClr val="FF0000"/>
            </a:solidFill>
          </a:ln>
        </p:spPr>
        <p:txBody>
          <a:bodyPr wrap="square" rtlCol="0">
            <a:spAutoFit/>
          </a:bodyPr>
          <a:lstStyle/>
          <a:p>
            <a:r>
              <a:rPr lang="cs-CZ" sz="2400" dirty="0" smtClean="0"/>
              <a:t>Pyramid</a:t>
            </a:r>
            <a:r>
              <a:rPr lang="en-GB" sz="2400" dirty="0" smtClean="0"/>
              <a:t>al</a:t>
            </a:r>
            <a:r>
              <a:rPr lang="en-US" sz="2400" dirty="0" smtClean="0"/>
              <a:t> tip</a:t>
            </a:r>
            <a:endParaRPr lang="en-US" sz="2400" dirty="0"/>
          </a:p>
        </p:txBody>
      </p:sp>
    </p:spTree>
    <p:extLst>
      <p:ext uri="{BB962C8B-B14F-4D97-AF65-F5344CB8AC3E}">
        <p14:creationId xmlns:p14="http://schemas.microsoft.com/office/powerpoint/2010/main" val="957525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7" y="44039"/>
            <a:ext cx="3366400" cy="3760900"/>
          </a:xfrm>
          <a:prstGeom prst="rect">
            <a:avLst/>
          </a:prstGeom>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7873" y="44039"/>
            <a:ext cx="3366399" cy="3760900"/>
          </a:xfrm>
          <a:prstGeom prst="rect">
            <a:avLst/>
          </a:prstGeom>
        </p:spPr>
      </p:pic>
      <p:pic>
        <p:nvPicPr>
          <p:cNvPr id="4" name="Obrázek 3"/>
          <p:cNvPicPr>
            <a:picLocks noChangeAspect="1"/>
          </p:cNvPicPr>
          <p:nvPr/>
        </p:nvPicPr>
        <p:blipFill rotWithShape="1">
          <a:blip r:embed="rId4" cstate="print">
            <a:extLst>
              <a:ext uri="{28A0092B-C50C-407E-A947-70E740481C1C}">
                <a14:useLocalDpi xmlns:a14="http://schemas.microsoft.com/office/drawing/2010/main" val="0"/>
              </a:ext>
            </a:extLst>
          </a:blip>
          <a:srcRect r="51359"/>
          <a:stretch/>
        </p:blipFill>
        <p:spPr>
          <a:xfrm>
            <a:off x="7139626" y="47186"/>
            <a:ext cx="3116809" cy="3579350"/>
          </a:xfrm>
          <a:prstGeom prst="rect">
            <a:avLst/>
          </a:prstGeom>
        </p:spPr>
      </p:pic>
      <p:pic>
        <p:nvPicPr>
          <p:cNvPr id="5" name="Obrázek 4"/>
          <p:cNvPicPr>
            <a:picLocks noChangeAspect="1"/>
          </p:cNvPicPr>
          <p:nvPr/>
        </p:nvPicPr>
        <p:blipFill rotWithShape="1">
          <a:blip r:embed="rId5" cstate="print">
            <a:extLst>
              <a:ext uri="{28A0092B-C50C-407E-A947-70E740481C1C}">
                <a14:useLocalDpi xmlns:a14="http://schemas.microsoft.com/office/drawing/2010/main" val="0"/>
              </a:ext>
            </a:extLst>
          </a:blip>
          <a:srcRect l="50226"/>
          <a:stretch/>
        </p:blipFill>
        <p:spPr>
          <a:xfrm>
            <a:off x="7117854" y="3240330"/>
            <a:ext cx="3149173" cy="3534228"/>
          </a:xfrm>
          <a:prstGeom prst="rect">
            <a:avLst/>
          </a:prstGeom>
        </p:spPr>
      </p:pic>
      <p:sp>
        <p:nvSpPr>
          <p:cNvPr id="6" name="TextovéPole 5"/>
          <p:cNvSpPr txBox="1"/>
          <p:nvPr/>
        </p:nvSpPr>
        <p:spPr>
          <a:xfrm>
            <a:off x="8563430" y="3248611"/>
            <a:ext cx="3222171" cy="400110"/>
          </a:xfrm>
          <a:prstGeom prst="rect">
            <a:avLst/>
          </a:prstGeom>
          <a:noFill/>
        </p:spPr>
        <p:txBody>
          <a:bodyPr wrap="square" rtlCol="0">
            <a:spAutoFit/>
          </a:bodyPr>
          <a:lstStyle/>
          <a:p>
            <a:r>
              <a:rPr lang="cs-CZ" sz="2000" dirty="0" smtClean="0">
                <a:solidFill>
                  <a:srgbClr val="FFFF00"/>
                </a:solidFill>
              </a:rPr>
              <a:t>BSE</a:t>
            </a:r>
            <a:endParaRPr lang="en-US" sz="2000" dirty="0">
              <a:solidFill>
                <a:srgbClr val="FFFF00"/>
              </a:solidFill>
            </a:endParaRPr>
          </a:p>
        </p:txBody>
      </p:sp>
      <p:sp>
        <p:nvSpPr>
          <p:cNvPr id="7" name="TextovéPole 6"/>
          <p:cNvSpPr txBox="1"/>
          <p:nvPr/>
        </p:nvSpPr>
        <p:spPr>
          <a:xfrm>
            <a:off x="8490856" y="25000"/>
            <a:ext cx="3222171" cy="400110"/>
          </a:xfrm>
          <a:prstGeom prst="rect">
            <a:avLst/>
          </a:prstGeom>
          <a:noFill/>
        </p:spPr>
        <p:txBody>
          <a:bodyPr wrap="square" rtlCol="0">
            <a:spAutoFit/>
          </a:bodyPr>
          <a:lstStyle/>
          <a:p>
            <a:r>
              <a:rPr lang="cs-CZ" sz="2000" dirty="0" smtClean="0">
                <a:solidFill>
                  <a:srgbClr val="FFFF00"/>
                </a:solidFill>
              </a:rPr>
              <a:t>SE</a:t>
            </a:r>
            <a:endParaRPr lang="en-US" sz="2000" dirty="0">
              <a:solidFill>
                <a:srgbClr val="FFFF00"/>
              </a:solidFill>
            </a:endParaRPr>
          </a:p>
        </p:txBody>
      </p:sp>
      <p:pic>
        <p:nvPicPr>
          <p:cNvPr id="8" name="Obrázek 7"/>
          <p:cNvPicPr>
            <a:picLocks noChangeAspect="1"/>
          </p:cNvPicPr>
          <p:nvPr/>
        </p:nvPicPr>
        <p:blipFill rotWithShape="1">
          <a:blip r:embed="rId6" cstate="print">
            <a:extLst>
              <a:ext uri="{28A0092B-C50C-407E-A947-70E740481C1C}">
                <a14:useLocalDpi xmlns:a14="http://schemas.microsoft.com/office/drawing/2010/main" val="0"/>
              </a:ext>
            </a:extLst>
          </a:blip>
          <a:srcRect l="68348" r="17608"/>
          <a:stretch/>
        </p:blipFill>
        <p:spPr>
          <a:xfrm>
            <a:off x="10435774" y="158824"/>
            <a:ext cx="1625600" cy="6465920"/>
          </a:xfrm>
          <a:prstGeom prst="rect">
            <a:avLst/>
          </a:prstGeom>
        </p:spPr>
      </p:pic>
      <p:sp>
        <p:nvSpPr>
          <p:cNvPr id="9" name="TextovéPole 8"/>
          <p:cNvSpPr txBox="1"/>
          <p:nvPr/>
        </p:nvSpPr>
        <p:spPr>
          <a:xfrm>
            <a:off x="5123331" y="21853"/>
            <a:ext cx="3222171" cy="400110"/>
          </a:xfrm>
          <a:prstGeom prst="rect">
            <a:avLst/>
          </a:prstGeom>
          <a:noFill/>
        </p:spPr>
        <p:txBody>
          <a:bodyPr wrap="square" rtlCol="0">
            <a:spAutoFit/>
          </a:bodyPr>
          <a:lstStyle/>
          <a:p>
            <a:r>
              <a:rPr lang="cs-CZ" sz="2000" dirty="0" smtClean="0">
                <a:solidFill>
                  <a:srgbClr val="FFFF00"/>
                </a:solidFill>
              </a:rPr>
              <a:t>SE</a:t>
            </a:r>
            <a:endParaRPr lang="en-US" sz="2000" dirty="0">
              <a:solidFill>
                <a:srgbClr val="FFFF00"/>
              </a:solidFill>
            </a:endParaRPr>
          </a:p>
        </p:txBody>
      </p:sp>
      <p:sp>
        <p:nvSpPr>
          <p:cNvPr id="10" name="TextovéPole 9"/>
          <p:cNvSpPr txBox="1"/>
          <p:nvPr/>
        </p:nvSpPr>
        <p:spPr>
          <a:xfrm>
            <a:off x="1445149" y="21853"/>
            <a:ext cx="3222171" cy="400110"/>
          </a:xfrm>
          <a:prstGeom prst="rect">
            <a:avLst/>
          </a:prstGeom>
          <a:noFill/>
        </p:spPr>
        <p:txBody>
          <a:bodyPr wrap="square" rtlCol="0">
            <a:spAutoFit/>
          </a:bodyPr>
          <a:lstStyle/>
          <a:p>
            <a:r>
              <a:rPr lang="cs-CZ" sz="2000" dirty="0" smtClean="0">
                <a:solidFill>
                  <a:srgbClr val="FFFF00"/>
                </a:solidFill>
              </a:rPr>
              <a:t>SE</a:t>
            </a:r>
            <a:endParaRPr lang="en-US" sz="2000" dirty="0">
              <a:solidFill>
                <a:srgbClr val="FFFF00"/>
              </a:solidFill>
            </a:endParaRPr>
          </a:p>
        </p:txBody>
      </p:sp>
      <p:sp>
        <p:nvSpPr>
          <p:cNvPr id="13" name="TextovéPole 12"/>
          <p:cNvSpPr txBox="1"/>
          <p:nvPr/>
        </p:nvSpPr>
        <p:spPr>
          <a:xfrm>
            <a:off x="10376859" y="634604"/>
            <a:ext cx="3222171" cy="400110"/>
          </a:xfrm>
          <a:prstGeom prst="rect">
            <a:avLst/>
          </a:prstGeom>
          <a:noFill/>
        </p:spPr>
        <p:txBody>
          <a:bodyPr wrap="square" rtlCol="0">
            <a:spAutoFit/>
          </a:bodyPr>
          <a:lstStyle/>
          <a:p>
            <a:r>
              <a:rPr lang="cs-CZ" sz="2000" dirty="0" smtClean="0">
                <a:solidFill>
                  <a:srgbClr val="FFFF00"/>
                </a:solidFill>
              </a:rPr>
              <a:t>BSE</a:t>
            </a:r>
            <a:endParaRPr lang="en-US" sz="2000" dirty="0">
              <a:solidFill>
                <a:srgbClr val="FFFF00"/>
              </a:solidFill>
            </a:endParaRPr>
          </a:p>
        </p:txBody>
      </p:sp>
      <p:pic>
        <p:nvPicPr>
          <p:cNvPr id="14" name="Obrázek 13"/>
          <p:cNvPicPr>
            <a:picLocks noChangeAspect="1"/>
          </p:cNvPicPr>
          <p:nvPr/>
        </p:nvPicPr>
        <p:blipFill>
          <a:blip r:embed="rId7"/>
          <a:stretch>
            <a:fillRect/>
          </a:stretch>
        </p:blipFill>
        <p:spPr>
          <a:xfrm>
            <a:off x="3486682" y="3853532"/>
            <a:ext cx="3298825" cy="3004468"/>
          </a:xfrm>
          <a:prstGeom prst="rect">
            <a:avLst/>
          </a:prstGeom>
        </p:spPr>
      </p:pic>
      <p:sp>
        <p:nvSpPr>
          <p:cNvPr id="15" name="TextovéPole 14"/>
          <p:cNvSpPr txBox="1"/>
          <p:nvPr/>
        </p:nvSpPr>
        <p:spPr>
          <a:xfrm>
            <a:off x="3708946" y="44039"/>
            <a:ext cx="1977197" cy="461665"/>
          </a:xfrm>
          <a:prstGeom prst="rect">
            <a:avLst/>
          </a:prstGeom>
          <a:noFill/>
        </p:spPr>
        <p:txBody>
          <a:bodyPr wrap="square" rtlCol="0">
            <a:spAutoFit/>
          </a:bodyPr>
          <a:lstStyle/>
          <a:p>
            <a:r>
              <a:rPr lang="cs-CZ" sz="2400" dirty="0">
                <a:solidFill>
                  <a:srgbClr val="FFFF00"/>
                </a:solidFill>
              </a:rPr>
              <a:t>2</a:t>
            </a:r>
            <a:r>
              <a:rPr lang="cs-CZ" sz="2400" dirty="0" smtClean="0">
                <a:solidFill>
                  <a:srgbClr val="FFFF00"/>
                </a:solidFill>
              </a:rPr>
              <a:t>.</a:t>
            </a:r>
            <a:endParaRPr lang="en-US" sz="2400" dirty="0">
              <a:solidFill>
                <a:srgbClr val="FFFF00"/>
              </a:solidFill>
            </a:endParaRPr>
          </a:p>
        </p:txBody>
      </p:sp>
      <p:sp>
        <p:nvSpPr>
          <p:cNvPr id="16" name="TextovéPole 15"/>
          <p:cNvSpPr txBox="1"/>
          <p:nvPr/>
        </p:nvSpPr>
        <p:spPr>
          <a:xfrm>
            <a:off x="67536" y="21853"/>
            <a:ext cx="1977197" cy="461665"/>
          </a:xfrm>
          <a:prstGeom prst="rect">
            <a:avLst/>
          </a:prstGeom>
          <a:noFill/>
        </p:spPr>
        <p:txBody>
          <a:bodyPr wrap="square" rtlCol="0">
            <a:spAutoFit/>
          </a:bodyPr>
          <a:lstStyle/>
          <a:p>
            <a:r>
              <a:rPr lang="cs-CZ" sz="2400" dirty="0" smtClean="0">
                <a:solidFill>
                  <a:srgbClr val="FFFF00"/>
                </a:solidFill>
              </a:rPr>
              <a:t>1.</a:t>
            </a:r>
            <a:endParaRPr lang="en-US" sz="2400" dirty="0">
              <a:solidFill>
                <a:srgbClr val="FFFF00"/>
              </a:solidFill>
            </a:endParaRPr>
          </a:p>
        </p:txBody>
      </p:sp>
      <p:sp>
        <p:nvSpPr>
          <p:cNvPr id="17" name="TextovéPole 16"/>
          <p:cNvSpPr txBox="1"/>
          <p:nvPr/>
        </p:nvSpPr>
        <p:spPr>
          <a:xfrm>
            <a:off x="7182800" y="12227"/>
            <a:ext cx="1977197" cy="461665"/>
          </a:xfrm>
          <a:prstGeom prst="rect">
            <a:avLst/>
          </a:prstGeom>
          <a:noFill/>
        </p:spPr>
        <p:txBody>
          <a:bodyPr wrap="square" rtlCol="0">
            <a:spAutoFit/>
          </a:bodyPr>
          <a:lstStyle/>
          <a:p>
            <a:r>
              <a:rPr lang="cs-CZ" sz="2400" dirty="0" smtClean="0">
                <a:solidFill>
                  <a:srgbClr val="FFFF00"/>
                </a:solidFill>
              </a:rPr>
              <a:t>3.</a:t>
            </a:r>
            <a:endParaRPr lang="en-US" sz="2400" dirty="0">
              <a:solidFill>
                <a:srgbClr val="FFFF00"/>
              </a:solidFill>
            </a:endParaRPr>
          </a:p>
        </p:txBody>
      </p:sp>
      <p:sp>
        <p:nvSpPr>
          <p:cNvPr id="18" name="TextovéPole 17"/>
          <p:cNvSpPr txBox="1"/>
          <p:nvPr/>
        </p:nvSpPr>
        <p:spPr>
          <a:xfrm>
            <a:off x="7141944" y="3217834"/>
            <a:ext cx="1977197" cy="461665"/>
          </a:xfrm>
          <a:prstGeom prst="rect">
            <a:avLst/>
          </a:prstGeom>
          <a:noFill/>
        </p:spPr>
        <p:txBody>
          <a:bodyPr wrap="square" rtlCol="0">
            <a:spAutoFit/>
          </a:bodyPr>
          <a:lstStyle/>
          <a:p>
            <a:r>
              <a:rPr lang="cs-CZ" sz="2400" dirty="0" smtClean="0">
                <a:solidFill>
                  <a:srgbClr val="FFFF00"/>
                </a:solidFill>
              </a:rPr>
              <a:t>3.</a:t>
            </a:r>
            <a:endParaRPr lang="en-US" sz="2400" dirty="0">
              <a:solidFill>
                <a:srgbClr val="FFFF00"/>
              </a:solidFill>
            </a:endParaRPr>
          </a:p>
        </p:txBody>
      </p:sp>
      <p:sp>
        <p:nvSpPr>
          <p:cNvPr id="19" name="TextovéPole 18"/>
          <p:cNvSpPr txBox="1"/>
          <p:nvPr/>
        </p:nvSpPr>
        <p:spPr>
          <a:xfrm>
            <a:off x="10435774" y="191130"/>
            <a:ext cx="1977197" cy="461665"/>
          </a:xfrm>
          <a:prstGeom prst="rect">
            <a:avLst/>
          </a:prstGeom>
          <a:noFill/>
        </p:spPr>
        <p:txBody>
          <a:bodyPr wrap="square" rtlCol="0">
            <a:spAutoFit/>
          </a:bodyPr>
          <a:lstStyle/>
          <a:p>
            <a:r>
              <a:rPr lang="cs-CZ" sz="2400" dirty="0" smtClean="0">
                <a:solidFill>
                  <a:srgbClr val="FFFF00"/>
                </a:solidFill>
              </a:rPr>
              <a:t>3.</a:t>
            </a:r>
            <a:endParaRPr lang="en-US" sz="2400" dirty="0">
              <a:solidFill>
                <a:srgbClr val="FFFF00"/>
              </a:solidFill>
            </a:endParaRPr>
          </a:p>
        </p:txBody>
      </p:sp>
      <p:sp>
        <p:nvSpPr>
          <p:cNvPr id="20" name="TextovéPole 19"/>
          <p:cNvSpPr txBox="1"/>
          <p:nvPr/>
        </p:nvSpPr>
        <p:spPr>
          <a:xfrm>
            <a:off x="3486682" y="3827125"/>
            <a:ext cx="1977197" cy="461665"/>
          </a:xfrm>
          <a:prstGeom prst="rect">
            <a:avLst/>
          </a:prstGeom>
          <a:noFill/>
        </p:spPr>
        <p:txBody>
          <a:bodyPr wrap="square" rtlCol="0">
            <a:spAutoFit/>
          </a:bodyPr>
          <a:lstStyle/>
          <a:p>
            <a:r>
              <a:rPr lang="cs-CZ" sz="2400" dirty="0">
                <a:solidFill>
                  <a:srgbClr val="FFFF00"/>
                </a:solidFill>
              </a:rPr>
              <a:t>4</a:t>
            </a:r>
            <a:r>
              <a:rPr lang="cs-CZ" sz="2400" dirty="0" smtClean="0">
                <a:solidFill>
                  <a:srgbClr val="FFFF00"/>
                </a:solidFill>
              </a:rPr>
              <a:t>.</a:t>
            </a:r>
            <a:endParaRPr lang="en-US" sz="2400" dirty="0">
              <a:solidFill>
                <a:srgbClr val="FFFF00"/>
              </a:solidFill>
            </a:endParaRPr>
          </a:p>
        </p:txBody>
      </p:sp>
      <p:sp>
        <p:nvSpPr>
          <p:cNvPr id="21" name="TextovéPole 20"/>
          <p:cNvSpPr txBox="1"/>
          <p:nvPr/>
        </p:nvSpPr>
        <p:spPr>
          <a:xfrm>
            <a:off x="4767243" y="3827125"/>
            <a:ext cx="3222171" cy="400110"/>
          </a:xfrm>
          <a:prstGeom prst="rect">
            <a:avLst/>
          </a:prstGeom>
          <a:noFill/>
        </p:spPr>
        <p:txBody>
          <a:bodyPr wrap="square" rtlCol="0">
            <a:spAutoFit/>
          </a:bodyPr>
          <a:lstStyle/>
          <a:p>
            <a:r>
              <a:rPr lang="cs-CZ" sz="2000" dirty="0" smtClean="0">
                <a:solidFill>
                  <a:srgbClr val="FFFF00"/>
                </a:solidFill>
              </a:rPr>
              <a:t>BSE</a:t>
            </a:r>
            <a:endParaRPr lang="en-US" sz="2000" dirty="0">
              <a:solidFill>
                <a:srgbClr val="FFFF00"/>
              </a:solidFill>
            </a:endParaRPr>
          </a:p>
        </p:txBody>
      </p:sp>
      <p:sp>
        <p:nvSpPr>
          <p:cNvPr id="23" name="TextovéPole 22"/>
          <p:cNvSpPr txBox="1"/>
          <p:nvPr/>
        </p:nvSpPr>
        <p:spPr>
          <a:xfrm>
            <a:off x="1060860" y="3048556"/>
            <a:ext cx="3222171" cy="400110"/>
          </a:xfrm>
          <a:prstGeom prst="rect">
            <a:avLst/>
          </a:prstGeom>
          <a:noFill/>
        </p:spPr>
        <p:txBody>
          <a:bodyPr wrap="square" rtlCol="0">
            <a:spAutoFit/>
          </a:bodyPr>
          <a:lstStyle/>
          <a:p>
            <a:r>
              <a:rPr lang="cs-CZ" sz="2000" dirty="0" smtClean="0">
                <a:solidFill>
                  <a:srgbClr val="FFFF00"/>
                </a:solidFill>
              </a:rPr>
              <a:t>Top </a:t>
            </a:r>
            <a:r>
              <a:rPr lang="cs-CZ" sz="2000" dirty="0" err="1" smtClean="0">
                <a:solidFill>
                  <a:srgbClr val="FFFF00"/>
                </a:solidFill>
              </a:rPr>
              <a:t>view</a:t>
            </a:r>
            <a:endParaRPr lang="en-US" sz="2000" dirty="0">
              <a:solidFill>
                <a:srgbClr val="FFFF00"/>
              </a:solidFill>
            </a:endParaRPr>
          </a:p>
        </p:txBody>
      </p:sp>
      <p:sp>
        <p:nvSpPr>
          <p:cNvPr id="24" name="TextovéPole 23"/>
          <p:cNvSpPr txBox="1"/>
          <p:nvPr/>
        </p:nvSpPr>
        <p:spPr>
          <a:xfrm>
            <a:off x="4697544" y="3029027"/>
            <a:ext cx="3222171" cy="400110"/>
          </a:xfrm>
          <a:prstGeom prst="rect">
            <a:avLst/>
          </a:prstGeom>
          <a:noFill/>
        </p:spPr>
        <p:txBody>
          <a:bodyPr wrap="square" rtlCol="0">
            <a:spAutoFit/>
          </a:bodyPr>
          <a:lstStyle/>
          <a:p>
            <a:r>
              <a:rPr lang="cs-CZ" sz="2000" dirty="0" smtClean="0">
                <a:solidFill>
                  <a:srgbClr val="FFFF00"/>
                </a:solidFill>
              </a:rPr>
              <a:t>Top </a:t>
            </a:r>
            <a:r>
              <a:rPr lang="cs-CZ" sz="2000" dirty="0" err="1" smtClean="0">
                <a:solidFill>
                  <a:srgbClr val="FFFF00"/>
                </a:solidFill>
              </a:rPr>
              <a:t>view</a:t>
            </a:r>
            <a:endParaRPr lang="en-US" sz="2000" dirty="0">
              <a:solidFill>
                <a:srgbClr val="FFFF00"/>
              </a:solidFill>
            </a:endParaRPr>
          </a:p>
        </p:txBody>
      </p:sp>
      <p:sp>
        <p:nvSpPr>
          <p:cNvPr id="25" name="TextovéPole 24"/>
          <p:cNvSpPr txBox="1"/>
          <p:nvPr/>
        </p:nvSpPr>
        <p:spPr>
          <a:xfrm>
            <a:off x="9159997" y="2763569"/>
            <a:ext cx="3222171" cy="400110"/>
          </a:xfrm>
          <a:prstGeom prst="rect">
            <a:avLst/>
          </a:prstGeom>
          <a:noFill/>
        </p:spPr>
        <p:txBody>
          <a:bodyPr wrap="square" rtlCol="0">
            <a:spAutoFit/>
          </a:bodyPr>
          <a:lstStyle/>
          <a:p>
            <a:r>
              <a:rPr lang="cs-CZ" sz="2000" dirty="0" smtClean="0">
                <a:solidFill>
                  <a:srgbClr val="FFFF00"/>
                </a:solidFill>
              </a:rPr>
              <a:t>Top </a:t>
            </a:r>
            <a:r>
              <a:rPr lang="cs-CZ" sz="2000" dirty="0" err="1" smtClean="0">
                <a:solidFill>
                  <a:srgbClr val="FFFF00"/>
                </a:solidFill>
              </a:rPr>
              <a:t>view</a:t>
            </a:r>
            <a:endParaRPr lang="en-US" sz="2000" dirty="0">
              <a:solidFill>
                <a:srgbClr val="FFFF00"/>
              </a:solidFill>
            </a:endParaRPr>
          </a:p>
        </p:txBody>
      </p:sp>
      <p:sp>
        <p:nvSpPr>
          <p:cNvPr id="26" name="TextovéPole 25"/>
          <p:cNvSpPr txBox="1"/>
          <p:nvPr/>
        </p:nvSpPr>
        <p:spPr>
          <a:xfrm>
            <a:off x="9159997" y="5964995"/>
            <a:ext cx="3222171" cy="400110"/>
          </a:xfrm>
          <a:prstGeom prst="rect">
            <a:avLst/>
          </a:prstGeom>
          <a:noFill/>
        </p:spPr>
        <p:txBody>
          <a:bodyPr wrap="square" rtlCol="0">
            <a:spAutoFit/>
          </a:bodyPr>
          <a:lstStyle/>
          <a:p>
            <a:r>
              <a:rPr lang="cs-CZ" sz="2000" dirty="0" smtClean="0">
                <a:solidFill>
                  <a:srgbClr val="FFFF00"/>
                </a:solidFill>
              </a:rPr>
              <a:t>Top </a:t>
            </a:r>
            <a:r>
              <a:rPr lang="cs-CZ" sz="2000" dirty="0" err="1" smtClean="0">
                <a:solidFill>
                  <a:srgbClr val="FFFF00"/>
                </a:solidFill>
              </a:rPr>
              <a:t>view</a:t>
            </a:r>
            <a:endParaRPr lang="en-US" sz="2000" dirty="0">
              <a:solidFill>
                <a:srgbClr val="FFFF00"/>
              </a:solidFill>
            </a:endParaRPr>
          </a:p>
        </p:txBody>
      </p:sp>
      <p:sp>
        <p:nvSpPr>
          <p:cNvPr id="27" name="TextovéPole 26"/>
          <p:cNvSpPr txBox="1"/>
          <p:nvPr/>
        </p:nvSpPr>
        <p:spPr>
          <a:xfrm>
            <a:off x="5686143" y="6394457"/>
            <a:ext cx="3222171" cy="400110"/>
          </a:xfrm>
          <a:prstGeom prst="rect">
            <a:avLst/>
          </a:prstGeom>
          <a:noFill/>
        </p:spPr>
        <p:txBody>
          <a:bodyPr wrap="square" rtlCol="0">
            <a:spAutoFit/>
          </a:bodyPr>
          <a:lstStyle/>
          <a:p>
            <a:r>
              <a:rPr lang="cs-CZ" sz="2000" dirty="0" smtClean="0">
                <a:solidFill>
                  <a:srgbClr val="FFFF00"/>
                </a:solidFill>
              </a:rPr>
              <a:t>Top </a:t>
            </a:r>
            <a:r>
              <a:rPr lang="cs-CZ" sz="2000" dirty="0" err="1" smtClean="0">
                <a:solidFill>
                  <a:srgbClr val="FFFF00"/>
                </a:solidFill>
              </a:rPr>
              <a:t>view</a:t>
            </a:r>
            <a:endParaRPr lang="en-US" sz="2000" dirty="0">
              <a:solidFill>
                <a:srgbClr val="FFFF00"/>
              </a:solidFill>
            </a:endParaRPr>
          </a:p>
        </p:txBody>
      </p:sp>
      <p:sp>
        <p:nvSpPr>
          <p:cNvPr id="28" name="TextovéPole 27"/>
          <p:cNvSpPr txBox="1"/>
          <p:nvPr/>
        </p:nvSpPr>
        <p:spPr>
          <a:xfrm>
            <a:off x="10801885" y="5453356"/>
            <a:ext cx="3222171" cy="400110"/>
          </a:xfrm>
          <a:prstGeom prst="rect">
            <a:avLst/>
          </a:prstGeom>
          <a:noFill/>
        </p:spPr>
        <p:txBody>
          <a:bodyPr wrap="square" rtlCol="0">
            <a:spAutoFit/>
          </a:bodyPr>
          <a:lstStyle/>
          <a:p>
            <a:r>
              <a:rPr lang="cs-CZ" sz="2000" dirty="0" err="1" smtClean="0">
                <a:solidFill>
                  <a:srgbClr val="FFFF00"/>
                </a:solidFill>
              </a:rPr>
              <a:t>Side</a:t>
            </a:r>
            <a:r>
              <a:rPr lang="cs-CZ" sz="2000" dirty="0" smtClean="0">
                <a:solidFill>
                  <a:srgbClr val="FFFF00"/>
                </a:solidFill>
              </a:rPr>
              <a:t> </a:t>
            </a:r>
            <a:r>
              <a:rPr lang="cs-CZ" sz="2000" dirty="0" err="1" smtClean="0">
                <a:solidFill>
                  <a:srgbClr val="FFFF00"/>
                </a:solidFill>
              </a:rPr>
              <a:t>view</a:t>
            </a:r>
            <a:endParaRPr lang="en-US" sz="2000" dirty="0">
              <a:solidFill>
                <a:srgbClr val="FFFF00"/>
              </a:solidFill>
            </a:endParaRPr>
          </a:p>
        </p:txBody>
      </p:sp>
      <p:cxnSp>
        <p:nvCxnSpPr>
          <p:cNvPr id="30" name="Přímá spojnice se šipkou 29"/>
          <p:cNvCxnSpPr/>
          <p:nvPr/>
        </p:nvCxnSpPr>
        <p:spPr>
          <a:xfrm>
            <a:off x="11536458" y="1385580"/>
            <a:ext cx="0" cy="3236686"/>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rot="16200000">
            <a:off x="10240369" y="1774527"/>
            <a:ext cx="3033486" cy="461665"/>
          </a:xfrm>
          <a:prstGeom prst="rect">
            <a:avLst/>
          </a:prstGeom>
          <a:noFill/>
        </p:spPr>
        <p:txBody>
          <a:bodyPr wrap="square" rtlCol="0">
            <a:spAutoFit/>
          </a:bodyPr>
          <a:lstStyle/>
          <a:p>
            <a:r>
              <a:rPr lang="cs-CZ" sz="2400" dirty="0" smtClean="0">
                <a:solidFill>
                  <a:srgbClr val="FFFF00"/>
                </a:solidFill>
              </a:rPr>
              <a:t>50 </a:t>
            </a:r>
            <a:r>
              <a:rPr lang="cs-CZ" sz="2400" dirty="0" smtClean="0">
                <a:solidFill>
                  <a:srgbClr val="FFFF00"/>
                </a:solidFill>
                <a:sym typeface="Symbol" panose="05050102010706020507" pitchFamily="18" charset="2"/>
              </a:rPr>
              <a:t>m</a:t>
            </a:r>
            <a:endParaRPr lang="en-US" dirty="0">
              <a:solidFill>
                <a:srgbClr val="FFFF00"/>
              </a:solidFill>
            </a:endParaRPr>
          </a:p>
        </p:txBody>
      </p:sp>
      <p:cxnSp>
        <p:nvCxnSpPr>
          <p:cNvPr id="32" name="Přímá spojnice se šipkou 31"/>
          <p:cNvCxnSpPr/>
          <p:nvPr/>
        </p:nvCxnSpPr>
        <p:spPr>
          <a:xfrm>
            <a:off x="5450883" y="4878377"/>
            <a:ext cx="0" cy="862482"/>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rot="16200000">
            <a:off x="4180287" y="4055966"/>
            <a:ext cx="3033486" cy="461665"/>
          </a:xfrm>
          <a:prstGeom prst="rect">
            <a:avLst/>
          </a:prstGeom>
          <a:noFill/>
        </p:spPr>
        <p:txBody>
          <a:bodyPr wrap="square" rtlCol="0">
            <a:spAutoFit/>
          </a:bodyPr>
          <a:lstStyle/>
          <a:p>
            <a:r>
              <a:rPr lang="cs-CZ" sz="2400" dirty="0" smtClean="0">
                <a:solidFill>
                  <a:srgbClr val="FFFF00"/>
                </a:solidFill>
              </a:rPr>
              <a:t>18 </a:t>
            </a:r>
            <a:r>
              <a:rPr lang="cs-CZ" sz="2400" dirty="0" smtClean="0">
                <a:solidFill>
                  <a:srgbClr val="FFFF00"/>
                </a:solidFill>
                <a:sym typeface="Symbol" panose="05050102010706020507" pitchFamily="18" charset="2"/>
              </a:rPr>
              <a:t>m</a:t>
            </a:r>
            <a:endParaRPr lang="en-US" dirty="0">
              <a:solidFill>
                <a:srgbClr val="FFFF00"/>
              </a:solidFill>
            </a:endParaRPr>
          </a:p>
        </p:txBody>
      </p:sp>
      <p:cxnSp>
        <p:nvCxnSpPr>
          <p:cNvPr id="36" name="Přímá spojnice se šipkou 35"/>
          <p:cNvCxnSpPr/>
          <p:nvPr/>
        </p:nvCxnSpPr>
        <p:spPr>
          <a:xfrm>
            <a:off x="11531311" y="381607"/>
            <a:ext cx="0" cy="862482"/>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rot="16200000">
            <a:off x="10231305" y="-475867"/>
            <a:ext cx="3033486" cy="461665"/>
          </a:xfrm>
          <a:prstGeom prst="rect">
            <a:avLst/>
          </a:prstGeom>
          <a:noFill/>
        </p:spPr>
        <p:txBody>
          <a:bodyPr wrap="square" rtlCol="0">
            <a:spAutoFit/>
          </a:bodyPr>
          <a:lstStyle/>
          <a:p>
            <a:r>
              <a:rPr lang="cs-CZ" sz="2400" dirty="0">
                <a:solidFill>
                  <a:srgbClr val="FFFF00"/>
                </a:solidFill>
              </a:rPr>
              <a:t>9</a:t>
            </a:r>
            <a:r>
              <a:rPr lang="cs-CZ" sz="2400" dirty="0" smtClean="0">
                <a:solidFill>
                  <a:srgbClr val="FFFF00"/>
                </a:solidFill>
              </a:rPr>
              <a:t> </a:t>
            </a:r>
            <a:r>
              <a:rPr lang="cs-CZ" sz="2400" dirty="0" smtClean="0">
                <a:solidFill>
                  <a:srgbClr val="FFFF00"/>
                </a:solidFill>
                <a:sym typeface="Symbol" panose="05050102010706020507" pitchFamily="18" charset="2"/>
              </a:rPr>
              <a:t>m</a:t>
            </a:r>
            <a:endParaRPr lang="en-US" dirty="0">
              <a:solidFill>
                <a:srgbClr val="FFFF00"/>
              </a:solidFill>
            </a:endParaRPr>
          </a:p>
        </p:txBody>
      </p:sp>
      <p:sp>
        <p:nvSpPr>
          <p:cNvPr id="38" name="TextovéPole 37"/>
          <p:cNvSpPr txBox="1"/>
          <p:nvPr/>
        </p:nvSpPr>
        <p:spPr>
          <a:xfrm>
            <a:off x="41284" y="3902691"/>
            <a:ext cx="2072783" cy="1569660"/>
          </a:xfrm>
          <a:prstGeom prst="rect">
            <a:avLst/>
          </a:prstGeom>
          <a:noFill/>
        </p:spPr>
        <p:txBody>
          <a:bodyPr wrap="square" rtlCol="0">
            <a:spAutoFit/>
          </a:bodyPr>
          <a:lstStyle/>
          <a:p>
            <a:r>
              <a:rPr lang="en-US" sz="2400" b="1" dirty="0" smtClean="0"/>
              <a:t>FIB milling </a:t>
            </a:r>
            <a:endParaRPr lang="cs-CZ" sz="2400" b="1" dirty="0" smtClean="0"/>
          </a:p>
          <a:p>
            <a:r>
              <a:rPr lang="en-US" sz="2400" b="1" dirty="0" smtClean="0"/>
              <a:t>of an optical fiber (wit</a:t>
            </a:r>
            <a:r>
              <a:rPr lang="cs-CZ" sz="2400" b="1" dirty="0" smtClean="0"/>
              <a:t>h</a:t>
            </a:r>
            <a:r>
              <a:rPr lang="en-US" sz="2400" b="1" dirty="0" smtClean="0"/>
              <a:t> metal coating)</a:t>
            </a:r>
            <a:endParaRPr lang="en-US" sz="2400" b="1" dirty="0"/>
          </a:p>
        </p:txBody>
      </p:sp>
      <p:pic>
        <p:nvPicPr>
          <p:cNvPr id="39" name="Obrázek 38"/>
          <p:cNvPicPr>
            <a:picLocks noChangeAspect="1"/>
          </p:cNvPicPr>
          <p:nvPr/>
        </p:nvPicPr>
        <p:blipFill>
          <a:blip r:embed="rId8"/>
          <a:stretch>
            <a:fillRect/>
          </a:stretch>
        </p:blipFill>
        <p:spPr>
          <a:xfrm>
            <a:off x="2196937" y="3947886"/>
            <a:ext cx="1206875" cy="2898037"/>
          </a:xfrm>
          <a:prstGeom prst="rect">
            <a:avLst/>
          </a:prstGeom>
        </p:spPr>
      </p:pic>
      <p:cxnSp>
        <p:nvCxnSpPr>
          <p:cNvPr id="40" name="Přímá spojnice se šipkou 39"/>
          <p:cNvCxnSpPr/>
          <p:nvPr/>
        </p:nvCxnSpPr>
        <p:spPr>
          <a:xfrm flipH="1">
            <a:off x="2367009" y="4036868"/>
            <a:ext cx="44312" cy="2463752"/>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rot="16200000">
            <a:off x="1053424" y="4043549"/>
            <a:ext cx="3033486" cy="461665"/>
          </a:xfrm>
          <a:prstGeom prst="rect">
            <a:avLst/>
          </a:prstGeom>
          <a:noFill/>
        </p:spPr>
        <p:txBody>
          <a:bodyPr wrap="square" rtlCol="0">
            <a:spAutoFit/>
          </a:bodyPr>
          <a:lstStyle/>
          <a:p>
            <a:r>
              <a:rPr lang="cs-CZ" sz="2400" dirty="0">
                <a:solidFill>
                  <a:srgbClr val="FFFF00"/>
                </a:solidFill>
              </a:rPr>
              <a:t>9</a:t>
            </a:r>
            <a:r>
              <a:rPr lang="cs-CZ" sz="2400" dirty="0" smtClean="0">
                <a:solidFill>
                  <a:srgbClr val="FFFF00"/>
                </a:solidFill>
              </a:rPr>
              <a:t> </a:t>
            </a:r>
            <a:r>
              <a:rPr lang="cs-CZ" sz="2400" dirty="0" smtClean="0">
                <a:solidFill>
                  <a:srgbClr val="FFFF00"/>
                </a:solidFill>
                <a:sym typeface="Symbol" panose="05050102010706020507" pitchFamily="18" charset="2"/>
              </a:rPr>
              <a:t>m</a:t>
            </a:r>
            <a:endParaRPr lang="en-US" dirty="0">
              <a:solidFill>
                <a:srgbClr val="FFFF00"/>
              </a:solidFill>
            </a:endParaRPr>
          </a:p>
        </p:txBody>
      </p:sp>
      <p:sp>
        <p:nvSpPr>
          <p:cNvPr id="43" name="TextovéPole 42"/>
          <p:cNvSpPr txBox="1"/>
          <p:nvPr/>
        </p:nvSpPr>
        <p:spPr>
          <a:xfrm>
            <a:off x="3043689" y="3908517"/>
            <a:ext cx="1977197" cy="461665"/>
          </a:xfrm>
          <a:prstGeom prst="rect">
            <a:avLst/>
          </a:prstGeom>
          <a:noFill/>
        </p:spPr>
        <p:txBody>
          <a:bodyPr wrap="square" rtlCol="0">
            <a:spAutoFit/>
          </a:bodyPr>
          <a:lstStyle/>
          <a:p>
            <a:r>
              <a:rPr lang="cs-CZ" sz="2400" dirty="0">
                <a:solidFill>
                  <a:srgbClr val="FFFF00"/>
                </a:solidFill>
              </a:rPr>
              <a:t>4</a:t>
            </a:r>
            <a:r>
              <a:rPr lang="cs-CZ" sz="2400" dirty="0" smtClean="0">
                <a:solidFill>
                  <a:srgbClr val="FFFF00"/>
                </a:solidFill>
              </a:rPr>
              <a:t>.</a:t>
            </a:r>
            <a:endParaRPr lang="en-US" sz="2400" dirty="0">
              <a:solidFill>
                <a:srgbClr val="FFFF00"/>
              </a:solidFill>
            </a:endParaRPr>
          </a:p>
        </p:txBody>
      </p:sp>
      <p:sp>
        <p:nvSpPr>
          <p:cNvPr id="45" name="TextovéPole 44"/>
          <p:cNvSpPr txBox="1"/>
          <p:nvPr/>
        </p:nvSpPr>
        <p:spPr>
          <a:xfrm>
            <a:off x="2194928" y="6519107"/>
            <a:ext cx="3222171" cy="400110"/>
          </a:xfrm>
          <a:prstGeom prst="rect">
            <a:avLst/>
          </a:prstGeom>
          <a:noFill/>
        </p:spPr>
        <p:txBody>
          <a:bodyPr wrap="square" rtlCol="0">
            <a:spAutoFit/>
          </a:bodyPr>
          <a:lstStyle/>
          <a:p>
            <a:r>
              <a:rPr lang="cs-CZ" sz="2000" dirty="0" err="1" smtClean="0">
                <a:solidFill>
                  <a:srgbClr val="FFFF00"/>
                </a:solidFill>
              </a:rPr>
              <a:t>Side</a:t>
            </a:r>
            <a:r>
              <a:rPr lang="cs-CZ" sz="2000" dirty="0" smtClean="0">
                <a:solidFill>
                  <a:srgbClr val="FFFF00"/>
                </a:solidFill>
              </a:rPr>
              <a:t> </a:t>
            </a:r>
            <a:r>
              <a:rPr lang="cs-CZ" sz="2000" dirty="0" err="1" smtClean="0">
                <a:solidFill>
                  <a:srgbClr val="FFFF00"/>
                </a:solidFill>
              </a:rPr>
              <a:t>view</a:t>
            </a:r>
            <a:endParaRPr lang="en-US" sz="2000" dirty="0">
              <a:solidFill>
                <a:srgbClr val="FFFF00"/>
              </a:solidFill>
            </a:endParaRPr>
          </a:p>
        </p:txBody>
      </p:sp>
      <p:sp>
        <p:nvSpPr>
          <p:cNvPr id="47" name="TextovéPole 46"/>
          <p:cNvSpPr txBox="1"/>
          <p:nvPr/>
        </p:nvSpPr>
        <p:spPr>
          <a:xfrm>
            <a:off x="2909440" y="4210992"/>
            <a:ext cx="3222171" cy="400110"/>
          </a:xfrm>
          <a:prstGeom prst="rect">
            <a:avLst/>
          </a:prstGeom>
          <a:noFill/>
        </p:spPr>
        <p:txBody>
          <a:bodyPr wrap="square" rtlCol="0">
            <a:spAutoFit/>
          </a:bodyPr>
          <a:lstStyle/>
          <a:p>
            <a:r>
              <a:rPr lang="cs-CZ" sz="2000" dirty="0" smtClean="0">
                <a:solidFill>
                  <a:srgbClr val="FFFF00"/>
                </a:solidFill>
              </a:rPr>
              <a:t>BSE</a:t>
            </a:r>
            <a:endParaRPr lang="en-US" sz="2000" dirty="0">
              <a:solidFill>
                <a:srgbClr val="FFFF00"/>
              </a:solidFill>
            </a:endParaRPr>
          </a:p>
        </p:txBody>
      </p:sp>
    </p:spTree>
    <p:extLst>
      <p:ext uri="{BB962C8B-B14F-4D97-AF65-F5344CB8AC3E}">
        <p14:creationId xmlns:p14="http://schemas.microsoft.com/office/powerpoint/2010/main" val="466884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28" y="858213"/>
            <a:ext cx="4970687" cy="555319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88" y="858213"/>
            <a:ext cx="5001441" cy="5587547"/>
          </a:xfrm>
          <a:prstGeom prst="rect">
            <a:avLst/>
          </a:prstGeom>
        </p:spPr>
      </p:pic>
      <p:pic>
        <p:nvPicPr>
          <p:cNvPr id="4" name="Obrázek 3"/>
          <p:cNvPicPr>
            <a:picLocks noChangeAspect="1"/>
          </p:cNvPicPr>
          <p:nvPr/>
        </p:nvPicPr>
        <p:blipFill rotWithShape="1">
          <a:blip r:embed="rId4">
            <a:extLst>
              <a:ext uri="{28A0092B-C50C-407E-A947-70E740481C1C}">
                <a14:useLocalDpi xmlns:a14="http://schemas.microsoft.com/office/drawing/2010/main" val="0"/>
              </a:ext>
            </a:extLst>
          </a:blip>
          <a:srcRect l="17371" t="18413" r="22573" b="51746"/>
          <a:stretch/>
        </p:blipFill>
        <p:spPr>
          <a:xfrm>
            <a:off x="8781143" y="223818"/>
            <a:ext cx="3126559" cy="1735610"/>
          </a:xfrm>
          <a:prstGeom prst="rect">
            <a:avLst/>
          </a:prstGeom>
        </p:spPr>
      </p:pic>
      <p:sp>
        <p:nvSpPr>
          <p:cNvPr id="5" name="TextovéPole 4"/>
          <p:cNvSpPr txBox="1"/>
          <p:nvPr/>
        </p:nvSpPr>
        <p:spPr>
          <a:xfrm>
            <a:off x="537026" y="174168"/>
            <a:ext cx="7329714" cy="461665"/>
          </a:xfrm>
          <a:prstGeom prst="rect">
            <a:avLst/>
          </a:prstGeom>
          <a:noFill/>
        </p:spPr>
        <p:txBody>
          <a:bodyPr wrap="square" rtlCol="0">
            <a:spAutoFit/>
          </a:bodyPr>
          <a:lstStyle/>
          <a:p>
            <a:r>
              <a:rPr lang="en-US" sz="2400" b="1" dirty="0" smtClean="0"/>
              <a:t>FIB milling of an optical fiber (without metal-coating)</a:t>
            </a:r>
            <a:endParaRPr lang="en-US" sz="2400" b="1" dirty="0"/>
          </a:p>
        </p:txBody>
      </p:sp>
      <p:sp>
        <p:nvSpPr>
          <p:cNvPr id="7" name="TextovéPole 6"/>
          <p:cNvSpPr txBox="1"/>
          <p:nvPr/>
        </p:nvSpPr>
        <p:spPr>
          <a:xfrm>
            <a:off x="1683658" y="4963886"/>
            <a:ext cx="3817257" cy="646331"/>
          </a:xfrm>
          <a:prstGeom prst="rect">
            <a:avLst/>
          </a:prstGeom>
          <a:noFill/>
        </p:spPr>
        <p:txBody>
          <a:bodyPr wrap="square" rtlCol="0">
            <a:spAutoFit/>
          </a:bodyPr>
          <a:lstStyle/>
          <a:p>
            <a:r>
              <a:rPr lang="en-US" sz="3600" dirty="0" smtClean="0">
                <a:solidFill>
                  <a:srgbClr val="FFFF00"/>
                </a:solidFill>
              </a:rPr>
              <a:t>P</a:t>
            </a:r>
            <a:r>
              <a:rPr lang="cs-CZ" sz="3600" dirty="0" smtClean="0">
                <a:solidFill>
                  <a:srgbClr val="FFFF00"/>
                </a:solidFill>
              </a:rPr>
              <a:t>y</a:t>
            </a:r>
            <a:r>
              <a:rPr lang="en-US" sz="3600" dirty="0" err="1" smtClean="0">
                <a:solidFill>
                  <a:srgbClr val="FFFF00"/>
                </a:solidFill>
              </a:rPr>
              <a:t>ramidal</a:t>
            </a:r>
            <a:r>
              <a:rPr lang="en-US" sz="3600" dirty="0" smtClean="0">
                <a:solidFill>
                  <a:srgbClr val="FFFF00"/>
                </a:solidFill>
              </a:rPr>
              <a:t> tip</a:t>
            </a:r>
            <a:endParaRPr lang="en-US" sz="3600" dirty="0">
              <a:solidFill>
                <a:srgbClr val="FFFF00"/>
              </a:solidFill>
            </a:endParaRPr>
          </a:p>
        </p:txBody>
      </p:sp>
    </p:spTree>
    <p:extLst>
      <p:ext uri="{BB962C8B-B14F-4D97-AF65-F5344CB8AC3E}">
        <p14:creationId xmlns:p14="http://schemas.microsoft.com/office/powerpoint/2010/main" val="428204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795" y="1549399"/>
            <a:ext cx="4600183" cy="5139267"/>
          </a:xfrm>
          <a:prstGeom prst="rect">
            <a:avLst/>
          </a:prstGeom>
        </p:spPr>
      </p:pic>
      <p:sp>
        <p:nvSpPr>
          <p:cNvPr id="3" name="TextovéPole 2"/>
          <p:cNvSpPr txBox="1"/>
          <p:nvPr/>
        </p:nvSpPr>
        <p:spPr>
          <a:xfrm>
            <a:off x="4140200" y="211666"/>
            <a:ext cx="4224866" cy="523220"/>
          </a:xfrm>
          <a:prstGeom prst="rect">
            <a:avLst/>
          </a:prstGeom>
          <a:noFill/>
        </p:spPr>
        <p:txBody>
          <a:bodyPr wrap="square" rtlCol="0">
            <a:spAutoFit/>
          </a:bodyPr>
          <a:lstStyle/>
          <a:p>
            <a:r>
              <a:rPr lang="cs-CZ" sz="2800" b="1" dirty="0" smtClean="0"/>
              <a:t>FIBID</a:t>
            </a:r>
            <a:r>
              <a:rPr lang="cs-CZ" sz="2800" dirty="0" smtClean="0"/>
              <a:t> (</a:t>
            </a:r>
            <a:r>
              <a:rPr lang="cs-CZ" sz="2800" dirty="0" err="1" smtClean="0"/>
              <a:t>Pt</a:t>
            </a:r>
            <a:r>
              <a:rPr lang="cs-CZ" sz="2800" dirty="0" smtClean="0"/>
              <a:t> </a:t>
            </a:r>
            <a:r>
              <a:rPr lang="cs-CZ" sz="2800" dirty="0" err="1" smtClean="0"/>
              <a:t>precursor</a:t>
            </a:r>
            <a:r>
              <a:rPr lang="cs-CZ" sz="2800" dirty="0" smtClean="0"/>
              <a:t>)</a:t>
            </a:r>
            <a:endParaRPr lang="en-US" sz="2800"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6661" y="2010832"/>
            <a:ext cx="3774120" cy="4216400"/>
          </a:xfrm>
          <a:prstGeom prst="rect">
            <a:avLst/>
          </a:prstGeom>
        </p:spPr>
      </p:pic>
      <p:sp>
        <p:nvSpPr>
          <p:cNvPr id="4" name="TextovéPole 3"/>
          <p:cNvSpPr txBox="1"/>
          <p:nvPr/>
        </p:nvSpPr>
        <p:spPr>
          <a:xfrm>
            <a:off x="6790264" y="2260599"/>
            <a:ext cx="3022600" cy="461665"/>
          </a:xfrm>
          <a:prstGeom prst="rect">
            <a:avLst/>
          </a:prstGeom>
          <a:noFill/>
        </p:spPr>
        <p:txBody>
          <a:bodyPr wrap="square" rtlCol="0">
            <a:spAutoFit/>
          </a:bodyPr>
          <a:lstStyle/>
          <a:p>
            <a:r>
              <a:rPr lang="cs-CZ" sz="2400" i="1" dirty="0" smtClean="0">
                <a:solidFill>
                  <a:srgbClr val="FFFF00"/>
                </a:solidFill>
              </a:rPr>
              <a:t>L</a:t>
            </a:r>
            <a:r>
              <a:rPr lang="cs-CZ" sz="2400" dirty="0" smtClean="0">
                <a:solidFill>
                  <a:srgbClr val="FFFF00"/>
                </a:solidFill>
              </a:rPr>
              <a:t> = 4 </a:t>
            </a:r>
            <a:r>
              <a:rPr lang="cs-CZ" sz="2400" dirty="0" smtClean="0">
                <a:solidFill>
                  <a:srgbClr val="FFFF00"/>
                </a:solidFill>
                <a:sym typeface="Symbol" panose="05050102010706020507" pitchFamily="18" charset="2"/>
              </a:rPr>
              <a:t>m</a:t>
            </a:r>
            <a:endParaRPr lang="en-US" sz="2400" dirty="0">
              <a:solidFill>
                <a:srgbClr val="FFFF00"/>
              </a:solidFill>
            </a:endParaRPr>
          </a:p>
        </p:txBody>
      </p:sp>
      <p:cxnSp>
        <p:nvCxnSpPr>
          <p:cNvPr id="7" name="Přímá spojnice se šipkou 6"/>
          <p:cNvCxnSpPr/>
          <p:nvPr/>
        </p:nvCxnSpPr>
        <p:spPr>
          <a:xfrm flipV="1">
            <a:off x="6299200" y="2813050"/>
            <a:ext cx="2336800" cy="127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6295169" y="920206"/>
            <a:ext cx="7390192" cy="1200329"/>
          </a:xfrm>
          <a:prstGeom prst="rect">
            <a:avLst/>
          </a:prstGeom>
          <a:noFill/>
        </p:spPr>
        <p:txBody>
          <a:bodyPr wrap="square" rtlCol="0">
            <a:spAutoFit/>
          </a:bodyPr>
          <a:lstStyle/>
          <a:p>
            <a:r>
              <a:rPr lang="cs-CZ" sz="2400" b="1" dirty="0" smtClean="0"/>
              <a:t>Ellipsometry</a:t>
            </a:r>
            <a:r>
              <a:rPr lang="cs-CZ" sz="2400" dirty="0" smtClean="0"/>
              <a:t> =&gt; complex re</a:t>
            </a:r>
            <a:r>
              <a:rPr lang="en-GB" sz="2400" dirty="0" err="1" smtClean="0"/>
              <a:t>fr</a:t>
            </a:r>
            <a:r>
              <a:rPr lang="cs-CZ" sz="2400" dirty="0" smtClean="0"/>
              <a:t>active index</a:t>
            </a:r>
          </a:p>
          <a:p>
            <a:r>
              <a:rPr lang="cs-CZ" sz="2400" b="1" dirty="0" smtClean="0"/>
              <a:t>FTIR</a:t>
            </a:r>
            <a:r>
              <a:rPr lang="cs-CZ" sz="2400" dirty="0" smtClean="0"/>
              <a:t> =&gt; resonance </a:t>
            </a:r>
            <a:r>
              <a:rPr lang="cs-CZ" sz="2400" dirty="0" err="1" smtClean="0"/>
              <a:t>frequency</a:t>
            </a:r>
            <a:endParaRPr lang="cs-CZ" sz="2400" dirty="0"/>
          </a:p>
          <a:p>
            <a:endParaRPr lang="en-US" sz="2400" dirty="0"/>
          </a:p>
        </p:txBody>
      </p:sp>
      <p:sp>
        <p:nvSpPr>
          <p:cNvPr id="13" name="TextovéPole 12"/>
          <p:cNvSpPr txBox="1"/>
          <p:nvPr/>
        </p:nvSpPr>
        <p:spPr>
          <a:xfrm>
            <a:off x="549871" y="652855"/>
            <a:ext cx="4646597" cy="830997"/>
          </a:xfrm>
          <a:prstGeom prst="rect">
            <a:avLst/>
          </a:prstGeom>
          <a:noFill/>
        </p:spPr>
        <p:txBody>
          <a:bodyPr wrap="square" rtlCol="0">
            <a:spAutoFit/>
          </a:bodyPr>
          <a:lstStyle/>
          <a:p>
            <a:pPr algn="r"/>
            <a:r>
              <a:rPr lang="cs-CZ" sz="2400" dirty="0"/>
              <a:t>(</a:t>
            </a:r>
            <a:r>
              <a:rPr lang="cs-CZ" sz="2400" dirty="0" smtClean="0"/>
              <a:t>250 x 450) </a:t>
            </a:r>
            <a:r>
              <a:rPr lang="cs-CZ" sz="2400" dirty="0" smtClean="0">
                <a:sym typeface="Symbol" panose="05050102010706020507" pitchFamily="18" charset="2"/>
              </a:rPr>
              <a:t>m Pt </a:t>
            </a:r>
            <a:r>
              <a:rPr lang="en-GB" sz="2400" dirty="0" smtClean="0">
                <a:sym typeface="Symbol" panose="05050102010706020507" pitchFamily="18" charset="2"/>
              </a:rPr>
              <a:t>antenna array</a:t>
            </a:r>
            <a:r>
              <a:rPr lang="cs-CZ" sz="2400" dirty="0" smtClean="0">
                <a:sym typeface="Symbol" panose="05050102010706020507" pitchFamily="18" charset="2"/>
              </a:rPr>
              <a:t> on </a:t>
            </a:r>
            <a:r>
              <a:rPr lang="en-GB" sz="2400" dirty="0" smtClean="0">
                <a:sym typeface="Symbol" panose="05050102010706020507" pitchFamily="18" charset="2"/>
              </a:rPr>
              <a:t>a </a:t>
            </a:r>
            <a:r>
              <a:rPr lang="cs-CZ" sz="2400" dirty="0" smtClean="0">
                <a:sym typeface="Symbol" panose="05050102010706020507" pitchFamily="18" charset="2"/>
              </a:rPr>
              <a:t>Si substrate =&gt;</a:t>
            </a:r>
            <a:endParaRPr lang="en-US" sz="2400" dirty="0"/>
          </a:p>
        </p:txBody>
      </p:sp>
      <p:pic>
        <p:nvPicPr>
          <p:cNvPr id="14" name="Obráze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4464" y="2707517"/>
            <a:ext cx="2526907" cy="2823029"/>
          </a:xfrm>
          <a:prstGeom prst="rect">
            <a:avLst/>
          </a:prstGeom>
        </p:spPr>
      </p:pic>
      <p:cxnSp>
        <p:nvCxnSpPr>
          <p:cNvPr id="15" name="Přímá spojnice se šipkou 14"/>
          <p:cNvCxnSpPr/>
          <p:nvPr/>
        </p:nvCxnSpPr>
        <p:spPr>
          <a:xfrm flipV="1">
            <a:off x="10148186" y="3541486"/>
            <a:ext cx="1129415" cy="4931"/>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rot="16200000">
            <a:off x="10123630" y="2765552"/>
            <a:ext cx="3022600" cy="461665"/>
          </a:xfrm>
          <a:prstGeom prst="rect">
            <a:avLst/>
          </a:prstGeom>
          <a:noFill/>
        </p:spPr>
        <p:txBody>
          <a:bodyPr wrap="square" rtlCol="0">
            <a:spAutoFit/>
          </a:bodyPr>
          <a:lstStyle/>
          <a:p>
            <a:r>
              <a:rPr lang="cs-CZ" sz="2400" dirty="0">
                <a:solidFill>
                  <a:srgbClr val="FFFF00"/>
                </a:solidFill>
              </a:rPr>
              <a:t>2</a:t>
            </a:r>
            <a:r>
              <a:rPr lang="cs-CZ" sz="2400" dirty="0" smtClean="0">
                <a:solidFill>
                  <a:srgbClr val="FFFF00"/>
                </a:solidFill>
              </a:rPr>
              <a:t>50 </a:t>
            </a:r>
            <a:r>
              <a:rPr lang="cs-CZ" sz="2400" dirty="0" smtClean="0">
                <a:solidFill>
                  <a:srgbClr val="FFFF00"/>
                </a:solidFill>
                <a:sym typeface="Symbol" panose="05050102010706020507" pitchFamily="18" charset="2"/>
              </a:rPr>
              <a:t>m</a:t>
            </a:r>
            <a:endParaRPr lang="en-US" sz="2400" dirty="0">
              <a:solidFill>
                <a:srgbClr val="FFFF00"/>
              </a:solidFill>
            </a:endParaRPr>
          </a:p>
        </p:txBody>
      </p:sp>
      <p:cxnSp>
        <p:nvCxnSpPr>
          <p:cNvPr id="19" name="Přímá spojnice se šipkou 18"/>
          <p:cNvCxnSpPr/>
          <p:nvPr/>
        </p:nvCxnSpPr>
        <p:spPr>
          <a:xfrm>
            <a:off x="11404097" y="3664290"/>
            <a:ext cx="3678" cy="66006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10148186" y="3084752"/>
            <a:ext cx="3022600" cy="461665"/>
          </a:xfrm>
          <a:prstGeom prst="rect">
            <a:avLst/>
          </a:prstGeom>
          <a:noFill/>
        </p:spPr>
        <p:txBody>
          <a:bodyPr wrap="square" rtlCol="0">
            <a:spAutoFit/>
          </a:bodyPr>
          <a:lstStyle/>
          <a:p>
            <a:r>
              <a:rPr lang="cs-CZ" sz="2400" dirty="0" smtClean="0">
                <a:solidFill>
                  <a:srgbClr val="FFFF00"/>
                </a:solidFill>
              </a:rPr>
              <a:t>450 </a:t>
            </a:r>
            <a:r>
              <a:rPr lang="cs-CZ" sz="2400" dirty="0" smtClean="0">
                <a:solidFill>
                  <a:srgbClr val="FFFF00"/>
                </a:solidFill>
                <a:sym typeface="Symbol" panose="05050102010706020507" pitchFamily="18" charset="2"/>
              </a:rPr>
              <a:t>m</a:t>
            </a:r>
            <a:endParaRPr lang="en-US" sz="2400" dirty="0">
              <a:solidFill>
                <a:srgbClr val="FFFF00"/>
              </a:solidFill>
            </a:endParaRPr>
          </a:p>
        </p:txBody>
      </p:sp>
    </p:spTree>
    <p:extLst>
      <p:ext uri="{BB962C8B-B14F-4D97-AF65-F5344CB8AC3E}">
        <p14:creationId xmlns:p14="http://schemas.microsoft.com/office/powerpoint/2010/main" val="267916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08667" y="-440269"/>
            <a:ext cx="9144000" cy="1608667"/>
          </a:xfrm>
        </p:spPr>
        <p:txBody>
          <a:bodyPr>
            <a:normAutofit/>
          </a:bodyPr>
          <a:lstStyle/>
          <a:p>
            <a:r>
              <a:rPr lang="en-US" sz="3600" dirty="0" smtClean="0"/>
              <a:t>Project PETER</a:t>
            </a:r>
            <a:br>
              <a:rPr lang="en-US" sz="3600" dirty="0" smtClean="0"/>
            </a:br>
            <a:endParaRPr lang="en-US" sz="3600" dirty="0"/>
          </a:p>
        </p:txBody>
      </p:sp>
      <p:sp>
        <p:nvSpPr>
          <p:cNvPr id="4" name="Rectangle 3"/>
          <p:cNvSpPr/>
          <p:nvPr/>
        </p:nvSpPr>
        <p:spPr>
          <a:xfrm>
            <a:off x="769630" y="1024505"/>
            <a:ext cx="10822074" cy="2514022"/>
          </a:xfrm>
          <a:prstGeom prst="rect">
            <a:avLst/>
          </a:prstGeom>
        </p:spPr>
        <p:txBody>
          <a:bodyPr wrap="square">
            <a:spAutoFit/>
          </a:bodyPr>
          <a:lstStyle/>
          <a:p>
            <a:r>
              <a:rPr lang="en-GB" b="1" dirty="0">
                <a:latin typeface="Calibri" panose="020F0502020204030204" pitchFamily="34" charset="0"/>
                <a:ea typeface="Calibri" panose="020F0502020204030204" pitchFamily="34" charset="0"/>
              </a:rPr>
              <a:t>Summary of the present state:</a:t>
            </a:r>
            <a:endParaRPr lang="en-GB" dirty="0">
              <a:latin typeface="Calibri" panose="020F0502020204030204" pitchFamily="34" charset="0"/>
              <a:ea typeface="Calibri" panose="020F0502020204030204" pitchFamily="34" charset="0"/>
            </a:endParaRPr>
          </a:p>
          <a:p>
            <a:pPr>
              <a:spcBef>
                <a:spcPts val="600"/>
              </a:spcBef>
              <a:spcAft>
                <a:spcPts val="600"/>
              </a:spcAft>
            </a:pPr>
            <a:r>
              <a:rPr lang="en-GB" sz="1400" b="1" dirty="0" smtClean="0">
                <a:latin typeface="Calibri" panose="020F0502020204030204" pitchFamily="34" charset="0"/>
                <a:ea typeface="Calibri" panose="020F0502020204030204" pitchFamily="34" charset="0"/>
              </a:rPr>
              <a:t>WP1 </a:t>
            </a:r>
            <a:r>
              <a:rPr lang="en-GB" sz="1400" b="1" dirty="0">
                <a:latin typeface="Calibri" panose="020F0502020204030204" pitchFamily="34" charset="0"/>
                <a:ea typeface="Calibri" panose="020F0502020204030204" pitchFamily="34" charset="0"/>
              </a:rPr>
              <a:t>– Antennas/Probes </a:t>
            </a:r>
          </a:p>
          <a:p>
            <a:pPr marL="342900" marR="0" lvl="0" indent="-342900">
              <a:lnSpc>
                <a:spcPct val="105000"/>
              </a:lnSpc>
              <a:spcBef>
                <a:spcPts val="0"/>
              </a:spcBef>
              <a:spcAft>
                <a:spcPts val="800"/>
              </a:spcAft>
              <a:buFont typeface="+mj-lt"/>
              <a:buAutoNum type="alphaUcPeriod"/>
            </a:pPr>
            <a:r>
              <a:rPr lang="en-GB" sz="1400" b="1" dirty="0">
                <a:latin typeface="Calibri" panose="020F0502020204030204" pitchFamily="34" charset="0"/>
                <a:ea typeface="Calibri" panose="020F0502020204030204" pitchFamily="34" charset="0"/>
              </a:rPr>
              <a:t>Planar </a:t>
            </a:r>
            <a:r>
              <a:rPr lang="en-GB" sz="1400" b="1" dirty="0" err="1">
                <a:latin typeface="Calibri" panose="020F0502020204030204" pitchFamily="34" charset="0"/>
                <a:ea typeface="Calibri" panose="020F0502020204030204" pitchFamily="34" charset="0"/>
              </a:rPr>
              <a:t>plasmonic</a:t>
            </a:r>
            <a:r>
              <a:rPr lang="en-GB" sz="1400" b="1" dirty="0">
                <a:latin typeface="Calibri" panose="020F0502020204030204" pitchFamily="34" charset="0"/>
                <a:ea typeface="Calibri" panose="020F0502020204030204" pitchFamily="34" charset="0"/>
              </a:rPr>
              <a:t> structures</a:t>
            </a:r>
          </a:p>
          <a:p>
            <a:r>
              <a:rPr lang="en-GB" sz="1400" dirty="0">
                <a:latin typeface="Calibri" panose="020F0502020204030204" pitchFamily="34" charset="0"/>
                <a:ea typeface="Calibri" panose="020F0502020204030204" pitchFamily="34" charset="0"/>
              </a:rPr>
              <a:t>USTUTT: </a:t>
            </a:r>
            <a:endParaRPr lang="en-GB" sz="1400" dirty="0" smtClean="0">
              <a:latin typeface="Calibri" panose="020F0502020204030204" pitchFamily="34" charset="0"/>
              <a:ea typeface="Calibri" panose="020F0502020204030204" pitchFamily="34" charset="0"/>
            </a:endParaRPr>
          </a:p>
          <a:p>
            <a:r>
              <a:rPr lang="en-GB" sz="1400" dirty="0" smtClean="0">
                <a:latin typeface="Calibri" panose="020F0502020204030204" pitchFamily="34" charset="0"/>
                <a:ea typeface="Calibri" panose="020F0502020204030204" pitchFamily="34" charset="0"/>
              </a:rPr>
              <a:t>There </a:t>
            </a:r>
            <a:r>
              <a:rPr lang="en-GB" sz="1400" dirty="0">
                <a:latin typeface="Calibri" panose="020F0502020204030204" pitchFamily="34" charset="0"/>
                <a:ea typeface="Calibri" panose="020F0502020204030204" pitchFamily="34" charset="0"/>
              </a:rPr>
              <a:t>are the first promising results on measurement of resonant properties of antennas with </a:t>
            </a:r>
            <a:r>
              <a:rPr lang="en-GB" sz="1400" dirty="0" err="1">
                <a:latin typeface="Calibri" panose="020F0502020204030204" pitchFamily="34" charset="0"/>
                <a:ea typeface="Calibri" panose="020F0502020204030204" pitchFamily="34" charset="0"/>
              </a:rPr>
              <a:t>f</a:t>
            </a:r>
            <a:r>
              <a:rPr lang="en-GB" sz="1400" baseline="-25000" dirty="0" err="1">
                <a:latin typeface="Calibri" panose="020F0502020204030204" pitchFamily="34" charset="0"/>
                <a:ea typeface="Calibri" panose="020F0502020204030204" pitchFamily="34" charset="0"/>
              </a:rPr>
              <a:t>res</a:t>
            </a:r>
            <a:r>
              <a:rPr lang="en-GB" sz="1400" baseline="-25000" dirty="0">
                <a:latin typeface="Calibri" panose="020F0502020204030204" pitchFamily="34" charset="0"/>
                <a:ea typeface="Calibri" panose="020F0502020204030204" pitchFamily="34" charset="0"/>
              </a:rPr>
              <a:t> </a:t>
            </a:r>
            <a:r>
              <a:rPr lang="en-GB" sz="1400" dirty="0">
                <a:latin typeface="Calibri" panose="020F0502020204030204" pitchFamily="34" charset="0"/>
                <a:ea typeface="Calibri" panose="020F0502020204030204" pitchFamily="34" charset="0"/>
              </a:rPr>
              <a:t>&lt; 1 THz</a:t>
            </a:r>
          </a:p>
          <a:p>
            <a:pPr>
              <a:spcBef>
                <a:spcPts val="600"/>
              </a:spcBef>
              <a:spcAft>
                <a:spcPts val="600"/>
              </a:spcAft>
            </a:pPr>
            <a:r>
              <a:rPr lang="en-GB" sz="1400" dirty="0" smtClean="0">
                <a:latin typeface="Calibri" panose="020F0502020204030204" pitchFamily="34" charset="0"/>
                <a:ea typeface="Calibri" panose="020F0502020204030204" pitchFamily="34" charset="0"/>
              </a:rPr>
              <a:t>CEITEC </a:t>
            </a:r>
            <a:r>
              <a:rPr lang="en-GB" sz="1400" dirty="0">
                <a:latin typeface="Calibri" panose="020F0502020204030204" pitchFamily="34" charset="0"/>
                <a:ea typeface="Calibri" panose="020F0502020204030204" pitchFamily="34" charset="0"/>
              </a:rPr>
              <a:t>BUT: </a:t>
            </a:r>
          </a:p>
          <a:p>
            <a:r>
              <a:rPr lang="en-GB" sz="1400" dirty="0">
                <a:latin typeface="Calibri" panose="020F0502020204030204" pitchFamily="34" charset="0"/>
                <a:ea typeface="Calibri" panose="020F0502020204030204" pitchFamily="34" charset="0"/>
              </a:rPr>
              <a:t>Additional antennas with </a:t>
            </a:r>
            <a:r>
              <a:rPr lang="en-GB" sz="1400" dirty="0" err="1">
                <a:latin typeface="Calibri" panose="020F0502020204030204" pitchFamily="34" charset="0"/>
                <a:ea typeface="Calibri" panose="020F0502020204030204" pitchFamily="34" charset="0"/>
              </a:rPr>
              <a:t>f</a:t>
            </a:r>
            <a:r>
              <a:rPr lang="en-GB" sz="1400" baseline="-25000" dirty="0" err="1">
                <a:latin typeface="Calibri" panose="020F0502020204030204" pitchFamily="34" charset="0"/>
                <a:ea typeface="Calibri" panose="020F0502020204030204" pitchFamily="34" charset="0"/>
              </a:rPr>
              <a:t>res</a:t>
            </a:r>
            <a:r>
              <a:rPr lang="en-GB" sz="1400" baseline="-25000" dirty="0">
                <a:latin typeface="Calibri" panose="020F0502020204030204" pitchFamily="34" charset="0"/>
                <a:ea typeface="Calibri" panose="020F0502020204030204" pitchFamily="34" charset="0"/>
              </a:rPr>
              <a:t> </a:t>
            </a:r>
            <a:r>
              <a:rPr lang="en-GB" sz="1400" dirty="0">
                <a:latin typeface="Calibri" panose="020F0502020204030204" pitchFamily="34" charset="0"/>
                <a:ea typeface="Calibri" panose="020F0502020204030204" pitchFamily="34" charset="0"/>
              </a:rPr>
              <a:t>&lt; 1 THz have been fabricated and sent to USTUTT for measurements.</a:t>
            </a:r>
          </a:p>
          <a:p>
            <a:r>
              <a:rPr lang="en-GB" sz="1400" dirty="0">
                <a:latin typeface="Calibri" panose="020F0502020204030204" pitchFamily="34" charset="0"/>
                <a:ea typeface="Calibri" panose="020F0502020204030204" pitchFamily="34" charset="0"/>
              </a:rPr>
              <a:t>Antennas with </a:t>
            </a:r>
            <a:r>
              <a:rPr lang="en-GB" sz="1400" dirty="0" err="1">
                <a:latin typeface="Calibri" panose="020F0502020204030204" pitchFamily="34" charset="0"/>
                <a:ea typeface="Calibri" panose="020F0502020204030204" pitchFamily="34" charset="0"/>
              </a:rPr>
              <a:t>f</a:t>
            </a:r>
            <a:r>
              <a:rPr lang="en-GB" sz="1400" baseline="-25000" dirty="0" err="1">
                <a:latin typeface="Calibri" panose="020F0502020204030204" pitchFamily="34" charset="0"/>
                <a:ea typeface="Calibri" panose="020F0502020204030204" pitchFamily="34" charset="0"/>
              </a:rPr>
              <a:t>res</a:t>
            </a:r>
            <a:r>
              <a:rPr lang="en-GB" sz="1400" baseline="-25000" dirty="0">
                <a:latin typeface="Calibri" panose="020F0502020204030204" pitchFamily="34" charset="0"/>
                <a:ea typeface="Calibri" panose="020F0502020204030204" pitchFamily="34" charset="0"/>
              </a:rPr>
              <a:t> </a:t>
            </a:r>
            <a:r>
              <a:rPr lang="en-GB" sz="1400" dirty="0">
                <a:latin typeface="Calibri" panose="020F0502020204030204" pitchFamily="34" charset="0"/>
                <a:ea typeface="Calibri" panose="020F0502020204030204" pitchFamily="34" charset="0"/>
              </a:rPr>
              <a:t>= 2.5 THz have been fabricated and at present they are being tested by FT-IR for checking the resonant frequencies. They should be ready for handing over to Rainer in </a:t>
            </a:r>
            <a:r>
              <a:rPr lang="en-GB" sz="1400" dirty="0" smtClean="0">
                <a:latin typeface="Calibri" panose="020F0502020204030204" pitchFamily="34" charset="0"/>
                <a:ea typeface="Calibri" panose="020F0502020204030204" pitchFamily="34" charset="0"/>
              </a:rPr>
              <a:t>Brno. </a:t>
            </a:r>
            <a:endParaRPr lang="en-GB" sz="1400" dirty="0">
              <a:effectLst/>
              <a:latin typeface="Calibri" panose="020F0502020204030204" pitchFamily="34" charset="0"/>
              <a:ea typeface="Calibri" panose="020F0502020204030204" pitchFamily="34" charset="0"/>
            </a:endParaRPr>
          </a:p>
        </p:txBody>
      </p:sp>
      <p:sp>
        <p:nvSpPr>
          <p:cNvPr id="5" name="Rectangle 4"/>
          <p:cNvSpPr/>
          <p:nvPr/>
        </p:nvSpPr>
        <p:spPr>
          <a:xfrm>
            <a:off x="769630" y="3538527"/>
            <a:ext cx="10735733" cy="2678682"/>
          </a:xfrm>
          <a:prstGeom prst="rect">
            <a:avLst/>
          </a:prstGeom>
        </p:spPr>
        <p:txBody>
          <a:bodyPr wrap="square">
            <a:spAutoFit/>
          </a:bodyPr>
          <a:lstStyle/>
          <a:p>
            <a:pPr marR="0" lvl="0">
              <a:lnSpc>
                <a:spcPct val="105000"/>
              </a:lnSpc>
              <a:spcBef>
                <a:spcPts val="0"/>
              </a:spcBef>
              <a:spcAft>
                <a:spcPts val="800"/>
              </a:spcAft>
            </a:pPr>
            <a:r>
              <a:rPr lang="en-GB" sz="1400" b="1" dirty="0" smtClean="0">
                <a:latin typeface="Calibri" panose="020F0502020204030204" pitchFamily="34" charset="0"/>
                <a:ea typeface="Calibri" panose="020F0502020204030204" pitchFamily="34" charset="0"/>
              </a:rPr>
              <a:t>B. Scanning </a:t>
            </a:r>
            <a:r>
              <a:rPr lang="en-GB" sz="1400" b="1" dirty="0">
                <a:latin typeface="Calibri" panose="020F0502020204030204" pitchFamily="34" charset="0"/>
                <a:ea typeface="Calibri" panose="020F0502020204030204" pitchFamily="34" charset="0"/>
              </a:rPr>
              <a:t>probes for PE THz EPR microscopy</a:t>
            </a:r>
            <a:endParaRPr lang="en-GB" sz="1400" dirty="0">
              <a:latin typeface="Calibri" panose="020F0502020204030204" pitchFamily="34" charset="0"/>
              <a:ea typeface="Calibri" panose="020F0502020204030204" pitchFamily="34" charset="0"/>
            </a:endParaRPr>
          </a:p>
          <a:p>
            <a:r>
              <a:rPr lang="en-GB" sz="1400" dirty="0" err="1">
                <a:latin typeface="Calibri" panose="020F0502020204030204" pitchFamily="34" charset="0"/>
                <a:ea typeface="Calibri" panose="020F0502020204030204" pitchFamily="34" charset="0"/>
              </a:rPr>
              <a:t>NanoGune</a:t>
            </a:r>
            <a:r>
              <a:rPr lang="en-GB" sz="1400" dirty="0">
                <a:latin typeface="Calibri" panose="020F0502020204030204" pitchFamily="34" charset="0"/>
                <a:ea typeface="Calibri" panose="020F0502020204030204" pitchFamily="34" charset="0"/>
              </a:rPr>
              <a:t> : </a:t>
            </a:r>
          </a:p>
          <a:p>
            <a:pPr>
              <a:spcBef>
                <a:spcPts val="600"/>
              </a:spcBef>
              <a:spcAft>
                <a:spcPts val="600"/>
              </a:spcAft>
            </a:pPr>
            <a:r>
              <a:rPr lang="en-GB" sz="1400" dirty="0" smtClean="0">
                <a:latin typeface="Calibri" panose="020F0502020204030204" pitchFamily="34" charset="0"/>
                <a:ea typeface="Calibri" panose="020F0502020204030204" pitchFamily="34" charset="0"/>
              </a:rPr>
              <a:t>Fabrication </a:t>
            </a:r>
            <a:r>
              <a:rPr lang="en-GB" sz="1400" dirty="0">
                <a:latin typeface="Calibri" panose="020F0502020204030204" pitchFamily="34" charset="0"/>
                <a:ea typeface="Calibri" panose="020F0502020204030204" pitchFamily="34" charset="0"/>
              </a:rPr>
              <a:t>of tips by FIB – will be presented in Brno  </a:t>
            </a:r>
          </a:p>
          <a:p>
            <a:r>
              <a:rPr lang="en-GB" sz="1400" dirty="0" smtClean="0">
                <a:latin typeface="Calibri" panose="020F0502020204030204" pitchFamily="34" charset="0"/>
                <a:ea typeface="Calibri" panose="020F0502020204030204" pitchFamily="34" charset="0"/>
              </a:rPr>
              <a:t>CEITEC </a:t>
            </a:r>
            <a:r>
              <a:rPr lang="en-GB" sz="1400" dirty="0">
                <a:latin typeface="Calibri" panose="020F0502020204030204" pitchFamily="34" charset="0"/>
                <a:ea typeface="Calibri" panose="020F0502020204030204" pitchFamily="34" charset="0"/>
              </a:rPr>
              <a:t>BUT: </a:t>
            </a:r>
          </a:p>
          <a:p>
            <a:r>
              <a:rPr lang="en-GB" sz="1400" dirty="0">
                <a:latin typeface="Calibri" panose="020F0502020204030204" pitchFamily="34" charset="0"/>
                <a:ea typeface="Calibri" panose="020F0502020204030204" pitchFamily="34" charset="0"/>
              </a:rPr>
              <a:t>An alternative method of tip fabrication from optical fibres has been tested.   The achieved results are more than promising.  Needs in Brno: the cantilevers used from </a:t>
            </a:r>
            <a:r>
              <a:rPr lang="en-GB" sz="1400" dirty="0" err="1">
                <a:latin typeface="Calibri" panose="020F0502020204030204" pitchFamily="34" charset="0"/>
                <a:ea typeface="Calibri" panose="020F0502020204030204" pitchFamily="34" charset="0"/>
              </a:rPr>
              <a:t>NanoGune</a:t>
            </a:r>
            <a:r>
              <a:rPr lang="en-GB" sz="1400" dirty="0">
                <a:latin typeface="Calibri" panose="020F0502020204030204" pitchFamily="34" charset="0"/>
                <a:ea typeface="Calibri" panose="020F0502020204030204" pitchFamily="34" charset="0"/>
              </a:rPr>
              <a:t> so that the tips can be attached to them  - </a:t>
            </a:r>
            <a:r>
              <a:rPr lang="en-GB" sz="1400" b="1" dirty="0">
                <a:latin typeface="Calibri" panose="020F0502020204030204" pitchFamily="34" charset="0"/>
                <a:ea typeface="Calibri" panose="020F0502020204030204" pitchFamily="34" charset="0"/>
              </a:rPr>
              <a:t>Rainer, will you please bring them to Brno</a:t>
            </a:r>
            <a:r>
              <a:rPr lang="en-GB" sz="1400" dirty="0">
                <a:latin typeface="Calibri" panose="020F0502020204030204" pitchFamily="34" charset="0"/>
                <a:ea typeface="Calibri" panose="020F0502020204030204" pitchFamily="34" charset="0"/>
              </a:rPr>
              <a:t>?     </a:t>
            </a:r>
          </a:p>
          <a:p>
            <a:pPr marR="0">
              <a:lnSpc>
                <a:spcPct val="105000"/>
              </a:lnSpc>
              <a:spcBef>
                <a:spcPts val="600"/>
              </a:spcBef>
              <a:spcAft>
                <a:spcPts val="600"/>
              </a:spcAft>
            </a:pPr>
            <a:r>
              <a:rPr lang="en-GB" sz="1400" dirty="0">
                <a:latin typeface="Calibri" panose="020F0502020204030204" pitchFamily="34" charset="0"/>
                <a:ea typeface="Calibri" panose="020F0502020204030204" pitchFamily="34" charset="0"/>
              </a:rPr>
              <a:t> </a:t>
            </a:r>
            <a:r>
              <a:rPr lang="en-GB" sz="1400" b="1" dirty="0" smtClean="0">
                <a:latin typeface="Calibri" panose="020F0502020204030204" pitchFamily="34" charset="0"/>
                <a:ea typeface="Calibri" panose="020F0502020204030204" pitchFamily="34" charset="0"/>
              </a:rPr>
              <a:t>C. Tipped </a:t>
            </a:r>
            <a:r>
              <a:rPr lang="en-GB" sz="1400" b="1" dirty="0">
                <a:latin typeface="Calibri" panose="020F0502020204030204" pitchFamily="34" charset="0"/>
                <a:ea typeface="Calibri" panose="020F0502020204030204" pitchFamily="34" charset="0"/>
              </a:rPr>
              <a:t>Enhanced EPR signal detection</a:t>
            </a:r>
            <a:endParaRPr lang="en-GB" sz="1400" dirty="0">
              <a:latin typeface="Calibri" panose="020F0502020204030204" pitchFamily="34" charset="0"/>
              <a:ea typeface="Calibri" panose="020F0502020204030204" pitchFamily="34" charset="0"/>
            </a:endParaRPr>
          </a:p>
          <a:p>
            <a:r>
              <a:rPr lang="en-GB" sz="1400" dirty="0">
                <a:latin typeface="Calibri" panose="020F0502020204030204" pitchFamily="34" charset="0"/>
                <a:ea typeface="Calibri" panose="020F0502020204030204" pitchFamily="34" charset="0"/>
              </a:rPr>
              <a:t>CEITEC BUT and </a:t>
            </a:r>
            <a:r>
              <a:rPr lang="en-GB" sz="1400" dirty="0" err="1">
                <a:latin typeface="Calibri" panose="020F0502020204030204" pitchFamily="34" charset="0"/>
                <a:ea typeface="Calibri" panose="020F0502020204030204" pitchFamily="34" charset="0"/>
              </a:rPr>
              <a:t>NanoGune</a:t>
            </a:r>
            <a:r>
              <a:rPr lang="en-GB" sz="1400" dirty="0">
                <a:latin typeface="Calibri" panose="020F0502020204030204" pitchFamily="34" charset="0"/>
                <a:ea typeface="Calibri" panose="020F0502020204030204" pitchFamily="34" charset="0"/>
              </a:rPr>
              <a:t>:</a:t>
            </a:r>
          </a:p>
          <a:p>
            <a:r>
              <a:rPr lang="en-GB" sz="1400" dirty="0">
                <a:latin typeface="Calibri" panose="020F0502020204030204" pitchFamily="34" charset="0"/>
                <a:ea typeface="Calibri" panose="020F0502020204030204" pitchFamily="34" charset="0"/>
              </a:rPr>
              <a:t>Modelling and simulation of  the </a:t>
            </a:r>
            <a:r>
              <a:rPr lang="en-GB" sz="1400" dirty="0" err="1">
                <a:latin typeface="Calibri" panose="020F0502020204030204" pitchFamily="34" charset="0"/>
                <a:ea typeface="Calibri" panose="020F0502020204030204" pitchFamily="34" charset="0"/>
              </a:rPr>
              <a:t>plasmon</a:t>
            </a:r>
            <a:r>
              <a:rPr lang="en-GB" sz="1400" dirty="0">
                <a:latin typeface="Calibri" panose="020F0502020204030204" pitchFamily="34" charset="0"/>
                <a:ea typeface="Calibri" panose="020F0502020204030204" pitchFamily="34" charset="0"/>
              </a:rPr>
              <a:t>-enhanced EPR signal (PE-EPR) is in progress. </a:t>
            </a:r>
          </a:p>
          <a:p>
            <a:r>
              <a:rPr lang="en-GB" sz="1400" dirty="0">
                <a:latin typeface="Calibri" panose="020F0502020204030204" pitchFamily="34" charset="0"/>
                <a:ea typeface="Calibri" panose="020F0502020204030204" pitchFamily="34" charset="0"/>
              </a:rPr>
              <a:t> </a:t>
            </a:r>
            <a:endParaRPr lang="en-GB"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10118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88087" y="1539256"/>
            <a:ext cx="9144000" cy="1608667"/>
          </a:xfrm>
        </p:spPr>
        <p:txBody>
          <a:bodyPr>
            <a:normAutofit/>
          </a:bodyPr>
          <a:lstStyle/>
          <a:p>
            <a:r>
              <a:rPr lang="en-US" sz="3600" dirty="0" smtClean="0"/>
              <a:t>Thank you</a:t>
            </a:r>
            <a:r>
              <a:rPr lang="en-US" sz="3600" dirty="0" smtClean="0"/>
              <a:t/>
            </a:r>
            <a:br>
              <a:rPr lang="en-US" sz="3600" dirty="0" smtClean="0"/>
            </a:br>
            <a:endParaRPr lang="en-US" sz="3600" dirty="0"/>
          </a:p>
        </p:txBody>
      </p:sp>
    </p:spTree>
    <p:extLst>
      <p:ext uri="{BB962C8B-B14F-4D97-AF65-F5344CB8AC3E}">
        <p14:creationId xmlns:p14="http://schemas.microsoft.com/office/powerpoint/2010/main" val="3025380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619</Words>
  <Application>Microsoft Office PowerPoint</Application>
  <PresentationFormat>Widescreen</PresentationFormat>
  <Paragraphs>107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Noto Sans</vt:lpstr>
      <vt:lpstr>Symbol</vt:lpstr>
      <vt:lpstr>Times New Roman</vt:lpstr>
      <vt:lpstr>Motiv Office</vt:lpstr>
      <vt:lpstr>Project PETER </vt:lpstr>
      <vt:lpstr>Project PETER </vt:lpstr>
      <vt:lpstr>Project PETER Optical fiber tip with a diabolo antenna</vt:lpstr>
      <vt:lpstr>PowerPoint Presentation</vt:lpstr>
      <vt:lpstr>PowerPoint Presentation</vt:lpstr>
      <vt:lpstr>PowerPoint Presentation</vt:lpstr>
      <vt:lpstr>PowerPoint Presentation</vt:lpstr>
      <vt:lpstr>Project PETER </vt:lpstr>
      <vt:lpstr>Thank you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Filip Ligmajer</dc:creator>
  <cp:lastModifiedBy>sikola</cp:lastModifiedBy>
  <cp:revision>11</cp:revision>
  <dcterms:created xsi:type="dcterms:W3CDTF">2018-02-04T18:15:40Z</dcterms:created>
  <dcterms:modified xsi:type="dcterms:W3CDTF">2018-10-02T14:35:43Z</dcterms:modified>
</cp:coreProperties>
</file>