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07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0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80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2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6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99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77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008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16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7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2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55BFB-0DB6-4B45-9AE5-A8E0F17511DE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8F8CB-CF6F-47E8-8E1C-6A0D06137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73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TK quick update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02/10/2018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8" y="-103517"/>
            <a:ext cx="4797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53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15990" y="3326712"/>
            <a:ext cx="4960909" cy="2559738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5991" y="2351029"/>
            <a:ext cx="10294909" cy="9519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15991" y="1671638"/>
            <a:ext cx="6723033" cy="6556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75275"/>
            <a:ext cx="10515600" cy="1325563"/>
          </a:xfrm>
        </p:spPr>
        <p:txBody>
          <a:bodyPr/>
          <a:lstStyle/>
          <a:p>
            <a:r>
              <a:rPr lang="en-US" dirty="0" smtClean="0"/>
              <a:t>What TK is manufacturing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 testing bench – sent to Stuttgart</a:t>
            </a:r>
          </a:p>
          <a:p>
            <a:r>
              <a:rPr lang="en-US" dirty="0" smtClean="0"/>
              <a:t>Titanium mirrors and baseplate to interface with </a:t>
            </a:r>
            <a:r>
              <a:rPr lang="en-US" dirty="0" err="1" smtClean="0"/>
              <a:t>NenoVision</a:t>
            </a:r>
            <a:r>
              <a:rPr lang="en-US" dirty="0" smtClean="0"/>
              <a:t> frame</a:t>
            </a:r>
          </a:p>
          <a:p>
            <a:r>
              <a:rPr lang="en-US" dirty="0" smtClean="0"/>
              <a:t>350 GHz corrugated waveguide</a:t>
            </a:r>
          </a:p>
          <a:p>
            <a:r>
              <a:rPr lang="en-US" dirty="0" smtClean="0"/>
              <a:t>Probe interface with VTI</a:t>
            </a:r>
          </a:p>
          <a:p>
            <a:r>
              <a:rPr lang="en-US" dirty="0" smtClean="0"/>
              <a:t>Remaining probe supports</a:t>
            </a:r>
          </a:p>
          <a:p>
            <a:r>
              <a:rPr lang="en-US" dirty="0" smtClean="0"/>
              <a:t>QO bench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QO configuration for probe</a:t>
            </a:r>
          </a:p>
          <a:p>
            <a:r>
              <a:rPr lang="en-US" dirty="0" smtClean="0"/>
              <a:t>Modulation coil?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022566" y="4686981"/>
            <a:ext cx="242402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Completed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022566" y="5062893"/>
            <a:ext cx="242402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progress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22566" y="5438804"/>
            <a:ext cx="2424022" cy="369332"/>
          </a:xfrm>
          <a:prstGeom prst="rect">
            <a:avLst/>
          </a:prstGeom>
          <a:solidFill>
            <a:srgbClr val="FF696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Design 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7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0"/>
            <a:ext cx="10515600" cy="1325563"/>
          </a:xfrm>
        </p:spPr>
        <p:txBody>
          <a:bodyPr/>
          <a:lstStyle/>
          <a:p>
            <a:r>
              <a:rPr lang="en-US" dirty="0" smtClean="0"/>
              <a:t>Manufacturing work		 in progress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469">
            <a:off x="2784843" y="964125"/>
            <a:ext cx="5718006" cy="576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775" y="1685925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350 GHz waveguide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47530" y="4083658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Baseplate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12751" y="1498911"/>
            <a:ext cx="2533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Titanium mirrors</a:t>
            </a:r>
            <a:endParaRPr lang="en-GB" b="1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 flipV="1">
            <a:off x="7115175" y="3786305"/>
            <a:ext cx="1832355" cy="4820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43676" y="1783230"/>
            <a:ext cx="2269033" cy="16095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886075" y="1325563"/>
            <a:ext cx="2114550" cy="545028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58" t="39305" r="15417" b="17362"/>
          <a:stretch/>
        </p:blipFill>
        <p:spPr>
          <a:xfrm>
            <a:off x="8187216" y="4514431"/>
            <a:ext cx="2866153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4443" r="34479" b="18196"/>
          <a:stretch/>
        </p:blipFill>
        <p:spPr>
          <a:xfrm rot="5400000">
            <a:off x="9085871" y="1493444"/>
            <a:ext cx="1987409" cy="28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0" t="3189" r="2365" b="8176"/>
          <a:stretch/>
        </p:blipFill>
        <p:spPr>
          <a:xfrm>
            <a:off x="161925" y="2146547"/>
            <a:ext cx="4742798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7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1" y="86534"/>
            <a:ext cx="10515600" cy="1325563"/>
          </a:xfrm>
        </p:spPr>
        <p:txBody>
          <a:bodyPr/>
          <a:lstStyle/>
          <a:p>
            <a:r>
              <a:rPr lang="en-US" dirty="0" smtClean="0"/>
              <a:t>Microwave analysis through waveguide and mirrors in probe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1672" y="991050"/>
            <a:ext cx="5157787" cy="823912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GRASP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1672" y="1814962"/>
            <a:ext cx="5157787" cy="31020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Good for large electric surfaces and lots of empty space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Utilizes surfaces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Calculation methods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Physical optics (PO)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Geometric optics (GTD)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Moment of methods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MoM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Near &amp; far field analyses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91050"/>
            <a:ext cx="5183188" cy="823912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HFSS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14962"/>
            <a:ext cx="5183188" cy="31020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Good for materials interactions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Interfacing with thermal and structural analyses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Utilizes solid structures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Calculation methods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Finite element method (FEM)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Method of moments (</a:t>
            </a:r>
            <a:r>
              <a:rPr lang="en-US" dirty="0" err="1" smtClean="0">
                <a:solidFill>
                  <a:srgbClr val="7030A0"/>
                </a:solidFill>
              </a:rPr>
              <a:t>MoM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Shooting and bouncing rays (SBR)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Near &amp; far field analyses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026" name="Picture 2" descr="Analysis and design of reflector antenna systems in GRA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33" y="4840961"/>
            <a:ext cx="359999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SYS HFSS Finite Element Solv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87" y="4840961"/>
            <a:ext cx="31274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2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1457"/>
            <a:ext cx="10515600" cy="1325563"/>
          </a:xfrm>
        </p:spPr>
        <p:txBody>
          <a:bodyPr/>
          <a:lstStyle/>
          <a:p>
            <a:r>
              <a:rPr lang="en-US" dirty="0" smtClean="0"/>
              <a:t>GRASP analyses in progress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71957"/>
            <a:ext cx="10515600" cy="4351338"/>
          </a:xfrm>
        </p:spPr>
        <p:txBody>
          <a:bodyPr/>
          <a:lstStyle/>
          <a:p>
            <a:r>
              <a:rPr lang="en-US" dirty="0" smtClean="0"/>
              <a:t>Microwaves through a bent waveguide – exaggerated and within manufacturing tolerances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EPR signal return coupling to the waveguide resulting from maximal tilt at the interface of titanium and brass frames of the probe support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>
            <a:off x="1682151" y="2674202"/>
            <a:ext cx="8039819" cy="1794294"/>
          </a:xfrm>
          <a:prstGeom prst="arc">
            <a:avLst>
              <a:gd name="adj1" fmla="val 12206828"/>
              <a:gd name="adj2" fmla="val 20261628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>
            <a:off x="1696535" y="2826602"/>
            <a:ext cx="8039819" cy="1794294"/>
          </a:xfrm>
          <a:prstGeom prst="arc">
            <a:avLst>
              <a:gd name="adj1" fmla="val 12206828"/>
              <a:gd name="adj2" fmla="val 20261628"/>
            </a:avLst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0995">
            <a:off x="4614302" y="4023141"/>
            <a:ext cx="3573754" cy="3600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6172200" y="4468496"/>
            <a:ext cx="1800225" cy="551179"/>
          </a:xfrm>
          <a:prstGeom prst="straightConnector1">
            <a:avLst/>
          </a:prstGeom>
          <a:ln w="25400">
            <a:solidFill>
              <a:schemeClr val="accent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04601" y="428383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Tilt comes from here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184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TK quick update</vt:lpstr>
      <vt:lpstr>What TK is manufacturing</vt:lpstr>
      <vt:lpstr>Manufacturing work   in progress</vt:lpstr>
      <vt:lpstr>Microwave analysis through waveguide and mirrors in probe</vt:lpstr>
      <vt:lpstr>GRASP analyses in progress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 quick update</dc:title>
  <dc:creator>Alisa Leavesley</dc:creator>
  <cp:lastModifiedBy>Alisa Leavesley</cp:lastModifiedBy>
  <cp:revision>11</cp:revision>
  <dcterms:created xsi:type="dcterms:W3CDTF">2018-10-01T12:28:08Z</dcterms:created>
  <dcterms:modified xsi:type="dcterms:W3CDTF">2018-10-02T17:26:20Z</dcterms:modified>
</cp:coreProperties>
</file>