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6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ADB3-3EAD-49B0-9967-964F6D7B2CEB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3799-5F1A-4ACD-ADFB-4F9C22E82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666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ADB3-3EAD-49B0-9967-964F6D7B2CEB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3799-5F1A-4ACD-ADFB-4F9C22E82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571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ADB3-3EAD-49B0-9967-964F6D7B2CEB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3799-5F1A-4ACD-ADFB-4F9C22E82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46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ADB3-3EAD-49B0-9967-964F6D7B2CEB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3799-5F1A-4ACD-ADFB-4F9C22E82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270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ADB3-3EAD-49B0-9967-964F6D7B2CEB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3799-5F1A-4ACD-ADFB-4F9C22E82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954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ADB3-3EAD-49B0-9967-964F6D7B2CEB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3799-5F1A-4ACD-ADFB-4F9C22E82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48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ADB3-3EAD-49B0-9967-964F6D7B2CEB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3799-5F1A-4ACD-ADFB-4F9C22E82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723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ADB3-3EAD-49B0-9967-964F6D7B2CEB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3799-5F1A-4ACD-ADFB-4F9C22E82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593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ADB3-3EAD-49B0-9967-964F6D7B2CEB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3799-5F1A-4ACD-ADFB-4F9C22E82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50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ADB3-3EAD-49B0-9967-964F6D7B2CEB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3799-5F1A-4ACD-ADFB-4F9C22E82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366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ADB3-3EAD-49B0-9967-964F6D7B2CEB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3799-5F1A-4ACD-ADFB-4F9C22E82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56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AADB3-3EAD-49B0-9967-964F6D7B2CEB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F3799-5F1A-4ACD-ADFB-4F9C22E82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57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TK PETER update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03/12/2020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330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83965" y="450937"/>
            <a:ext cx="51435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505174" y="2551883"/>
            <a:ext cx="27849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factor of </a:t>
            </a:r>
            <a:r>
              <a:rPr lang="en-US" sz="2400" dirty="0" smtClean="0"/>
              <a:t>3.26 </a:t>
            </a:r>
            <a:r>
              <a:rPr lang="en-US" sz="2400" dirty="0" smtClean="0"/>
              <a:t>reduction of current</a:t>
            </a:r>
          </a:p>
          <a:p>
            <a:endParaRPr lang="en-US" sz="2400" dirty="0"/>
          </a:p>
          <a:p>
            <a:r>
              <a:rPr lang="en-US" sz="2400" dirty="0" smtClean="0"/>
              <a:t>62 turns per coil vs. 19 turns per coil</a:t>
            </a:r>
          </a:p>
          <a:p>
            <a:endParaRPr lang="en-US" sz="2400" dirty="0"/>
          </a:p>
          <a:p>
            <a:endParaRPr lang="en-GB" sz="240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9373" y="164708"/>
            <a:ext cx="10515600" cy="1325563"/>
          </a:xfrm>
        </p:spPr>
        <p:txBody>
          <a:bodyPr/>
          <a:lstStyle/>
          <a:p>
            <a:r>
              <a:rPr lang="en-US" dirty="0" smtClean="0"/>
              <a:t>Modulation coil – redesign to reduce heating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340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VDI source and heterodyne detector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Detector should be shipped in mid-Dec from VDI</a:t>
            </a:r>
          </a:p>
          <a:p>
            <a:r>
              <a:rPr lang="en-US" dirty="0" smtClean="0"/>
              <a:t>320 </a:t>
            </a:r>
            <a:r>
              <a:rPr lang="en-US" dirty="0"/>
              <a:t>G</a:t>
            </a:r>
            <a:r>
              <a:rPr lang="en-US" dirty="0" smtClean="0"/>
              <a:t>Hz source is not meeting specifications: - possible teleconference to discuss this in 10 days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889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992" y="237994"/>
            <a:ext cx="10515600" cy="1325563"/>
          </a:xfrm>
        </p:spPr>
        <p:txBody>
          <a:bodyPr/>
          <a:lstStyle/>
          <a:p>
            <a:r>
              <a:rPr lang="en-US" dirty="0" smtClean="0"/>
              <a:t>AWG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29" y="25052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Sample imaging enable faster waveform generation</a:t>
            </a:r>
          </a:p>
          <a:p>
            <a:r>
              <a:rPr lang="en-US" sz="2400" dirty="0" smtClean="0"/>
              <a:t>1 us is 1.7 faster</a:t>
            </a:r>
          </a:p>
          <a:p>
            <a:r>
              <a:rPr lang="en-US" sz="2400" dirty="0" smtClean="0"/>
              <a:t>100 us is 6.6 faster</a:t>
            </a:r>
          </a:p>
          <a:p>
            <a:r>
              <a:rPr lang="en-US" sz="2400" dirty="0" smtClean="0"/>
              <a:t>Able to now have single pulses up to 0.8080803233333 sec long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1687" b="21358"/>
          <a:stretch/>
        </p:blipFill>
        <p:spPr>
          <a:xfrm>
            <a:off x="631086" y="1801551"/>
            <a:ext cx="9752381" cy="489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250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85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TK PETER update</vt:lpstr>
      <vt:lpstr>Modulation coil – redesign to reduce heating</vt:lpstr>
      <vt:lpstr>VDI source and heterodyne detector </vt:lpstr>
      <vt:lpstr>AWG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Alisa Leavesley</dc:creator>
  <cp:lastModifiedBy>Alisa Leavesley</cp:lastModifiedBy>
  <cp:revision>7</cp:revision>
  <dcterms:created xsi:type="dcterms:W3CDTF">2020-12-03T13:09:21Z</dcterms:created>
  <dcterms:modified xsi:type="dcterms:W3CDTF">2020-12-03T15:57:35Z</dcterms:modified>
</cp:coreProperties>
</file>