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07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209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80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25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26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99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77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00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161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479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229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55BFB-0DB6-4B45-9AE5-A8E0F17511DE}" type="datetimeFigureOut">
              <a:rPr lang="en-GB" smtClean="0"/>
              <a:t>11/12/2018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73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TK quick update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12/11/2018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8" y="-103517"/>
            <a:ext cx="479788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006" y="4009701"/>
            <a:ext cx="2160000" cy="216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53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5991" y="3326712"/>
            <a:ext cx="4390848" cy="1003748"/>
          </a:xfrm>
          <a:prstGeom prst="rect">
            <a:avLst/>
          </a:prstGeom>
          <a:solidFill>
            <a:srgbClr val="FF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15990" y="4361146"/>
            <a:ext cx="7375587" cy="15134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5991" y="2855343"/>
            <a:ext cx="8169217" cy="4476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15991" y="1671638"/>
            <a:ext cx="10294909" cy="116001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Materials testing bench – sent to Stuttgart</a:t>
            </a:r>
          </a:p>
          <a:p>
            <a:r>
              <a:rPr lang="en-US" dirty="0" smtClean="0"/>
              <a:t>Titanium mirrors and baseplate to interface with </a:t>
            </a:r>
            <a:r>
              <a:rPr lang="en-US" dirty="0" err="1" smtClean="0"/>
              <a:t>NenoVision</a:t>
            </a:r>
            <a:r>
              <a:rPr lang="en-US" dirty="0" smtClean="0"/>
              <a:t> frame</a:t>
            </a:r>
          </a:p>
          <a:p>
            <a:r>
              <a:rPr lang="en-US" dirty="0" smtClean="0"/>
              <a:t>350 GHz corrugated waveguide (assembly remaining)</a:t>
            </a:r>
          </a:p>
          <a:p>
            <a:r>
              <a:rPr lang="en-US" dirty="0" smtClean="0"/>
              <a:t>Probe interface with VTI</a:t>
            </a:r>
          </a:p>
          <a:p>
            <a:r>
              <a:rPr lang="en-US" dirty="0" smtClean="0"/>
              <a:t>Remaining probe supports</a:t>
            </a:r>
          </a:p>
          <a:p>
            <a:r>
              <a:rPr lang="en-US" dirty="0" smtClean="0"/>
              <a:t>QO bench - approval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QO configuration for probe – initial approval</a:t>
            </a:r>
          </a:p>
          <a:p>
            <a:r>
              <a:rPr lang="en-US" dirty="0" smtClean="0"/>
              <a:t>Modulation coil - approval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350" y="75275"/>
            <a:ext cx="10515600" cy="1325563"/>
          </a:xfrm>
        </p:spPr>
        <p:txBody>
          <a:bodyPr/>
          <a:lstStyle/>
          <a:p>
            <a:r>
              <a:rPr lang="en-US" dirty="0" smtClean="0"/>
              <a:t>What TK is manufacturing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791035" y="4203901"/>
            <a:ext cx="242402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Completed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791035" y="4579813"/>
            <a:ext cx="24240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In progress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791035" y="4955724"/>
            <a:ext cx="2424022" cy="369332"/>
          </a:xfrm>
          <a:prstGeom prst="rect">
            <a:avLst/>
          </a:prstGeom>
          <a:solidFill>
            <a:srgbClr val="FF6969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Design stage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791035" y="5330993"/>
            <a:ext cx="2424022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Design stage - approval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3712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Quasi Optical Bench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72" y="2122009"/>
            <a:ext cx="6384015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710" y="89080"/>
            <a:ext cx="8389472" cy="554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15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14" y="123585"/>
            <a:ext cx="10515600" cy="1325563"/>
          </a:xfrm>
        </p:spPr>
        <p:txBody>
          <a:bodyPr/>
          <a:lstStyle/>
          <a:p>
            <a:r>
              <a:rPr lang="en-US" dirty="0" smtClean="0"/>
              <a:t>Quasi optical bench drawing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514" t="15094" r="18774" b="6918"/>
          <a:stretch/>
        </p:blipFill>
        <p:spPr>
          <a:xfrm>
            <a:off x="1570006" y="1327105"/>
            <a:ext cx="8255481" cy="534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21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109" y="442763"/>
            <a:ext cx="10515600" cy="1325563"/>
          </a:xfrm>
        </p:spPr>
        <p:txBody>
          <a:bodyPr/>
          <a:lstStyle/>
          <a:p>
            <a:r>
              <a:rPr lang="en-US" dirty="0" smtClean="0"/>
              <a:t>Helmholtz modulation coil design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1223274"/>
              </p:ext>
            </p:extLst>
          </p:nvPr>
        </p:nvGraphicFramePr>
        <p:xfrm>
          <a:off x="8465388" y="4290144"/>
          <a:ext cx="2336321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272"/>
                <a:gridCol w="106104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Mod. </a:t>
                      </a:r>
                      <a:r>
                        <a:rPr lang="el-GR" dirty="0" smtClean="0"/>
                        <a:t>ν</a:t>
                      </a:r>
                      <a:r>
                        <a:rPr lang="en-US" dirty="0" smtClean="0"/>
                        <a:t> (kHz)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Mod. </a:t>
                      </a:r>
                      <a:r>
                        <a:rPr lang="en-US" baseline="0" dirty="0" smtClean="0"/>
                        <a:t>Amp. (G)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4859" t="25283" r="38443" b="13333"/>
          <a:stretch/>
        </p:blipFill>
        <p:spPr>
          <a:xfrm>
            <a:off x="1147312" y="2018579"/>
            <a:ext cx="2035835" cy="42096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915" t="20252" r="53090" b="10314"/>
          <a:stretch/>
        </p:blipFill>
        <p:spPr>
          <a:xfrm rot="1133939">
            <a:off x="4344118" y="1682148"/>
            <a:ext cx="2803585" cy="4761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19226" y="2622431"/>
            <a:ext cx="3190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AWG 20 wire</a:t>
            </a:r>
          </a:p>
          <a:p>
            <a:r>
              <a:rPr lang="en-US" dirty="0" smtClean="0"/>
              <a:t>17 turns per coil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149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MW Approach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849" t="24276" r="13325" b="14466"/>
          <a:stretch/>
        </p:blipFill>
        <p:spPr>
          <a:xfrm>
            <a:off x="638354" y="1690688"/>
            <a:ext cx="7826624" cy="48308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81691" y="810883"/>
            <a:ext cx="3027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 compound angle mirrors</a:t>
            </a:r>
          </a:p>
          <a:p>
            <a:endParaRPr lang="en-US" dirty="0"/>
          </a:p>
          <a:p>
            <a:r>
              <a:rPr lang="en-US" dirty="0" smtClean="0"/>
              <a:t>Beam waist at sample ~ 1 mm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6203" t="14088" r="24151" b="39371"/>
          <a:stretch/>
        </p:blipFill>
        <p:spPr>
          <a:xfrm>
            <a:off x="7739331" y="3450565"/>
            <a:ext cx="3614469" cy="31917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67027" y="3683479"/>
            <a:ext cx="152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Co-polar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Cross-polar</a:t>
            </a:r>
            <a:endParaRPr lang="en-GB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512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Arbitrary waveform generator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Advantageous for the PETER project</a:t>
            </a:r>
          </a:p>
          <a:p>
            <a:pPr lvl="1"/>
            <a:r>
              <a:rPr lang="en-US" dirty="0" smtClean="0"/>
              <a:t>Easier rapid scanning capabilities</a:t>
            </a:r>
          </a:p>
          <a:p>
            <a:pPr lvl="1"/>
            <a:r>
              <a:rPr lang="en-US" dirty="0" smtClean="0"/>
              <a:t>Relevant for commercialization prospects</a:t>
            </a:r>
          </a:p>
          <a:p>
            <a:pPr lvl="1"/>
            <a:r>
              <a:rPr lang="en-US" dirty="0" smtClean="0"/>
              <a:t>Possibility to reduce standing wave effects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6534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139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TK quick update</vt:lpstr>
      <vt:lpstr>What TK is manufacturing</vt:lpstr>
      <vt:lpstr>Quasi Optical Bench </vt:lpstr>
      <vt:lpstr>Quasi optical bench drawing</vt:lpstr>
      <vt:lpstr>Helmholtz modulation coil design</vt:lpstr>
      <vt:lpstr>2nd MW Approach </vt:lpstr>
      <vt:lpstr>Arbitrary waveform generator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TK quick update</dc:title>
  <dc:creator>Alisa Leavesley</dc:creator>
  <cp:lastModifiedBy>Alisa Leavesley</cp:lastModifiedBy>
  <cp:revision>17</cp:revision>
  <dcterms:created xsi:type="dcterms:W3CDTF">2018-10-01T12:28:08Z</dcterms:created>
  <dcterms:modified xsi:type="dcterms:W3CDTF">2018-12-11T15:10:52Z</dcterms:modified>
</cp:coreProperties>
</file>