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AFEF1-1E74-43C2-8A5D-D48FCDBEA75A}" v="17" dt="2020-04-22T13:09:30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0A15F-B93A-46A4-AC65-10775A6050BB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BB0AA-ABC2-4091-B1FF-CE1FE8599BF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49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BB0AA-ABC2-4091-B1FF-CE1FE8599BF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77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36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12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4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74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4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7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58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5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06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35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4C6C2-5A28-4BE8-893A-372F1D6150A8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0A4DD-1952-4767-B95E-1BA864059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9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23. 4. 2020</a:t>
            </a:r>
            <a:br>
              <a:rPr lang="cs-CZ" dirty="0"/>
            </a:br>
            <a:r>
              <a:rPr lang="cs-CZ" dirty="0"/>
              <a:t>WP3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Workshop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II - </a:t>
            </a:r>
            <a:r>
              <a:rPr lang="cs-CZ" dirty="0" err="1"/>
              <a:t>discussion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46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Workshop – </a:t>
            </a:r>
            <a:r>
              <a:rPr lang="cs-CZ" dirty="0" err="1"/>
              <a:t>yes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no? 1/2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issue</a:t>
            </a:r>
            <a:r>
              <a:rPr lang="cs-CZ" dirty="0"/>
              <a:t> – </a:t>
            </a:r>
            <a:r>
              <a:rPr lang="cs-CZ" dirty="0" err="1"/>
              <a:t>funds</a:t>
            </a:r>
            <a:r>
              <a:rPr lang="cs-CZ" dirty="0"/>
              <a:t> </a:t>
            </a:r>
            <a:r>
              <a:rPr lang="cs-CZ" dirty="0" err="1"/>
              <a:t>saved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personnel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extension</a:t>
            </a:r>
            <a:r>
              <a:rPr lang="cs-CZ" dirty="0"/>
              <a:t> period</a:t>
            </a:r>
          </a:p>
          <a:p>
            <a:pPr lvl="1"/>
            <a:r>
              <a:rPr lang="cs-CZ" dirty="0"/>
              <a:t>PETER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instrument; a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accomplishment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precedence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milestones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workshops</a:t>
            </a:r>
            <a:endParaRPr lang="cs-CZ" dirty="0"/>
          </a:p>
          <a:p>
            <a:r>
              <a:rPr lang="cs-CZ" dirty="0" err="1"/>
              <a:t>Funds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spent</a:t>
            </a:r>
            <a:r>
              <a:rPr lang="cs-CZ" dirty="0"/>
              <a:t> are </a:t>
            </a:r>
            <a:r>
              <a:rPr lang="cs-CZ" dirty="0" err="1"/>
              <a:t>largely</a:t>
            </a:r>
            <a:r>
              <a:rPr lang="cs-CZ" dirty="0"/>
              <a:t> non-</a:t>
            </a:r>
            <a:r>
              <a:rPr lang="cs-CZ" dirty="0" err="1"/>
              <a:t>refundable</a:t>
            </a:r>
            <a:r>
              <a:rPr lang="cs-CZ" dirty="0"/>
              <a:t> (but </a:t>
            </a:r>
            <a:r>
              <a:rPr lang="cs-CZ" dirty="0" err="1"/>
              <a:t>eligible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, as </a:t>
            </a:r>
            <a:r>
              <a:rPr lang="cs-CZ" dirty="0" err="1"/>
              <a:t>confirmed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PO)</a:t>
            </a:r>
          </a:p>
          <a:p>
            <a:pPr lvl="1"/>
            <a:r>
              <a:rPr lang="cs-CZ" dirty="0"/>
              <a:t>BUT has </a:t>
            </a:r>
            <a:r>
              <a:rPr lang="cs-CZ" dirty="0" err="1"/>
              <a:t>spent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2100 EUR on </a:t>
            </a:r>
            <a:r>
              <a:rPr lang="cs-CZ" dirty="0" err="1"/>
              <a:t>accommodation</a:t>
            </a:r>
            <a:r>
              <a:rPr lang="cs-CZ" dirty="0"/>
              <a:t> in San Sebastián, </a:t>
            </a:r>
            <a:r>
              <a:rPr lang="cs-CZ" dirty="0" err="1"/>
              <a:t>can‘t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refunded</a:t>
            </a:r>
            <a:r>
              <a:rPr lang="cs-CZ" dirty="0"/>
              <a:t>,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transferred</a:t>
            </a:r>
            <a:r>
              <a:rPr lang="cs-CZ" dirty="0"/>
              <a:t> to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make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 </a:t>
            </a:r>
            <a:r>
              <a:rPr lang="cs-CZ" dirty="0" err="1"/>
              <a:t>date</a:t>
            </a:r>
            <a:endParaRPr lang="cs-CZ" dirty="0"/>
          </a:p>
          <a:p>
            <a:pPr lvl="1"/>
            <a:r>
              <a:rPr lang="cs-CZ" dirty="0"/>
              <a:t>NGU ….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8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0885B-2C0B-47CA-BCDB-368F3D94F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174"/>
            <a:ext cx="10515600" cy="1325563"/>
          </a:xfrm>
        </p:spPr>
        <p:txBody>
          <a:bodyPr/>
          <a:lstStyle/>
          <a:p>
            <a:r>
              <a:rPr lang="es-ES" dirty="0"/>
              <a:t>Workshop</a:t>
            </a:r>
            <a:r>
              <a:rPr lang="es-ES"/>
              <a:t>:  </a:t>
            </a:r>
            <a:r>
              <a:rPr lang="es-ES" b="1">
                <a:solidFill>
                  <a:srgbClr val="00B050"/>
                </a:solidFill>
              </a:rPr>
              <a:t>yes</a:t>
            </a:r>
            <a:r>
              <a:rPr lang="es-ES" b="1"/>
              <a:t> </a:t>
            </a:r>
            <a:r>
              <a:rPr lang="es-ES" b="1" dirty="0"/>
              <a:t>/</a:t>
            </a:r>
            <a:r>
              <a:rPr lang="es-ES" b="1" dirty="0">
                <a:solidFill>
                  <a:srgbClr val="FF0000"/>
                </a:solidFill>
              </a:rPr>
              <a:t>no</a:t>
            </a:r>
            <a:r>
              <a:rPr lang="es-ES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25C9D-056D-47DE-957F-A1B0AA080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664" y="1326004"/>
            <a:ext cx="10515600" cy="39247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 err="1"/>
              <a:t>This</a:t>
            </a:r>
            <a:r>
              <a:rPr lang="es-ES" sz="1600" dirty="0"/>
              <a:t> </a:t>
            </a:r>
            <a:r>
              <a:rPr lang="es-ES" sz="1600" dirty="0" err="1"/>
              <a:t>is</a:t>
            </a:r>
            <a:r>
              <a:rPr lang="es-ES" sz="1600" dirty="0"/>
              <a:t> </a:t>
            </a:r>
            <a:r>
              <a:rPr lang="es-ES" sz="1600" dirty="0" err="1"/>
              <a:t>the</a:t>
            </a:r>
            <a:r>
              <a:rPr lang="es-ES" sz="1600" dirty="0"/>
              <a:t> </a:t>
            </a:r>
            <a:r>
              <a:rPr lang="es-ES" sz="1600" dirty="0" err="1"/>
              <a:t>key</a:t>
            </a:r>
            <a:r>
              <a:rPr lang="es-ES" sz="1600" dirty="0"/>
              <a:t> </a:t>
            </a:r>
            <a:r>
              <a:rPr lang="es-ES" sz="1600" dirty="0" err="1"/>
              <a:t>question</a:t>
            </a:r>
            <a:r>
              <a:rPr lang="es-ES" sz="1600" dirty="0"/>
              <a:t> </a:t>
            </a:r>
            <a:r>
              <a:rPr lang="es-ES" sz="1600" dirty="0" err="1"/>
              <a:t>by</a:t>
            </a:r>
            <a:r>
              <a:rPr lang="es-ES" sz="1600" dirty="0"/>
              <a:t> </a:t>
            </a:r>
            <a:r>
              <a:rPr lang="es-ES" sz="1600" dirty="0" err="1"/>
              <a:t>now</a:t>
            </a:r>
            <a:r>
              <a:rPr lang="es-ES" sz="1600" dirty="0"/>
              <a:t>: </a:t>
            </a:r>
          </a:p>
          <a:p>
            <a:pPr lvl="1" algn="just">
              <a:lnSpc>
                <a:spcPct val="150000"/>
              </a:lnSpc>
            </a:pPr>
            <a:r>
              <a:rPr lang="en-GB" sz="1600" dirty="0"/>
              <a:t> Is cancelling a valid option for the commission? Specially, now that we will get an extension and we have still options to re-schedule?. Can we ask for advice to the PO?</a:t>
            </a:r>
            <a:endParaRPr lang="es-ES" sz="1600" dirty="0"/>
          </a:p>
          <a:p>
            <a:pPr lvl="1" algn="just">
              <a:lnSpc>
                <a:spcPct val="150000"/>
              </a:lnSpc>
            </a:pPr>
            <a:r>
              <a:rPr lang="en-GB" sz="1600" dirty="0"/>
              <a:t>On the other hand, the situation is so uncertain, new and unprecedented that the Commission will probably understand everything.</a:t>
            </a:r>
          </a:p>
          <a:p>
            <a:pPr lvl="1" algn="just">
              <a:lnSpc>
                <a:spcPct val="150000"/>
              </a:lnSpc>
            </a:pPr>
            <a:r>
              <a:rPr lang="en-GB" sz="1600" dirty="0"/>
              <a:t>If </a:t>
            </a:r>
            <a:r>
              <a:rPr lang="en-GB" sz="1600" dirty="0">
                <a:solidFill>
                  <a:srgbClr val="FF0000"/>
                </a:solidFill>
              </a:rPr>
              <a:t>NO</a:t>
            </a:r>
            <a:r>
              <a:rPr lang="en-GB" sz="1600" dirty="0"/>
              <a:t>: we will use the money to extend our personnel money for next year. Our budget is already very adjusted to what was planned, in fact I am afraid that travel prices will rise and so Workshop expenses will increase more than expected.</a:t>
            </a:r>
          </a:p>
          <a:p>
            <a:pPr lvl="1" algn="just">
              <a:lnSpc>
                <a:spcPct val="150000"/>
              </a:lnSpc>
            </a:pPr>
            <a:r>
              <a:rPr lang="en-GB" sz="1600" dirty="0"/>
              <a:t>If </a:t>
            </a:r>
            <a:r>
              <a:rPr lang="en-GB" sz="1600" b="1" dirty="0">
                <a:solidFill>
                  <a:srgbClr val="00B050"/>
                </a:solidFill>
              </a:rPr>
              <a:t>YES</a:t>
            </a:r>
            <a:r>
              <a:rPr lang="en-GB" sz="1600" dirty="0"/>
              <a:t>: we have to decide </a:t>
            </a:r>
            <a:r>
              <a:rPr lang="en-GB" sz="1600" b="1" dirty="0"/>
              <a:t>format</a:t>
            </a:r>
            <a:r>
              <a:rPr lang="en-GB" sz="1600" dirty="0"/>
              <a:t> and </a:t>
            </a:r>
            <a:r>
              <a:rPr lang="en-GB" sz="1600" b="1" dirty="0"/>
              <a:t>dates. </a:t>
            </a:r>
            <a:r>
              <a:rPr lang="en-GB" sz="1600" dirty="0"/>
              <a:t>But very likely we have to wait a little be to do that. </a:t>
            </a:r>
            <a:endParaRPr lang="es-ES" sz="1600" dirty="0"/>
          </a:p>
          <a:p>
            <a:pPr algn="just">
              <a:lnSpc>
                <a:spcPct val="150000"/>
              </a:lnSpc>
            </a:pPr>
            <a:endParaRPr lang="es-ES" sz="1600" dirty="0"/>
          </a:p>
          <a:p>
            <a:pPr algn="just">
              <a:lnSpc>
                <a:spcPct val="150000"/>
              </a:lnSpc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40361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460E2-228B-455A-84C5-6F48C699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250" y="101175"/>
            <a:ext cx="10515600" cy="1020615"/>
          </a:xfrm>
        </p:spPr>
        <p:txBody>
          <a:bodyPr/>
          <a:lstStyle/>
          <a:p>
            <a:r>
              <a:rPr lang="es-ES" dirty="0" err="1"/>
              <a:t>Worshop</a:t>
            </a:r>
            <a:r>
              <a:rPr lang="es-ES" dirty="0"/>
              <a:t> </a:t>
            </a:r>
            <a:r>
              <a:rPr lang="es-ES" dirty="0">
                <a:solidFill>
                  <a:srgbClr val="00B050"/>
                </a:solidFill>
              </a:rPr>
              <a:t>Yes</a:t>
            </a:r>
            <a:r>
              <a:rPr lang="es-ES" dirty="0"/>
              <a:t>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60108F-F70F-4E78-A6AC-5A8920972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59" y="1121790"/>
            <a:ext cx="10690781" cy="1998482"/>
          </a:xfrm>
          <a:solidFill>
            <a:schemeClr val="bg2"/>
          </a:solidFill>
          <a:ln>
            <a:noFill/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Face-to-face vs. Online </a:t>
            </a:r>
          </a:p>
          <a:p>
            <a:pPr marL="0" indent="0">
              <a:buNone/>
            </a:pPr>
            <a:r>
              <a:rPr lang="en-US" sz="1600" dirty="0"/>
              <a:t>With the information we have right now we cannot properly decide about the format: </a:t>
            </a:r>
          </a:p>
          <a:p>
            <a:pPr lvl="1"/>
            <a:r>
              <a:rPr lang="en-US" sz="1600" dirty="0"/>
              <a:t>In the following weeks, months new regulations, restrictions (travel, borders, number of people per meeting , rules for </a:t>
            </a:r>
            <a:r>
              <a:rPr lang="en-US" sz="1600" dirty="0" err="1"/>
              <a:t>big,medium</a:t>
            </a:r>
            <a:r>
              <a:rPr lang="en-US" sz="1600" dirty="0"/>
              <a:t> and small events…… , regulations for hotels…. )</a:t>
            </a:r>
          </a:p>
          <a:p>
            <a:pPr lvl="1"/>
            <a:r>
              <a:rPr lang="en-US" sz="1600" dirty="0"/>
              <a:t>In both cases, the event will require to be shorter/smaller </a:t>
            </a:r>
            <a:r>
              <a:rPr lang="en-US" sz="1600" b="1" dirty="0"/>
              <a:t>( is this in line with the dissemination scope objectives</a:t>
            </a:r>
            <a:r>
              <a:rPr lang="en-US" sz="1600" dirty="0"/>
              <a:t>?)</a:t>
            </a:r>
          </a:p>
          <a:p>
            <a:pPr lvl="1"/>
            <a:r>
              <a:rPr lang="en-US" sz="1600" u="sng" dirty="0"/>
              <a:t>Proposal: Stablish </a:t>
            </a:r>
            <a:r>
              <a:rPr lang="en-US" sz="1600" b="1" u="sng" dirty="0"/>
              <a:t>a decision due date: (i.e. late May-early June</a:t>
            </a:r>
            <a:r>
              <a:rPr lang="en-US" sz="1600" dirty="0"/>
              <a:t>. 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806B25-99B4-4CAC-BDDF-66B869FAF593}"/>
              </a:ext>
            </a:extLst>
          </p:cNvPr>
          <p:cNvSpPr txBox="1"/>
          <p:nvPr/>
        </p:nvSpPr>
        <p:spPr>
          <a:xfrm>
            <a:off x="263950" y="3253080"/>
            <a:ext cx="114441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considerations about possible dates for a face-to-face event: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October</a:t>
            </a:r>
            <a:r>
              <a:rPr lang="en-US" sz="1600" dirty="0"/>
              <a:t>, was a nice option for us: after summer and before cold weather starts again … (providing that the virus slows down with hot weather , which is not fully clear???). However, if we decide in late May or June , finding speakers in a such short time can be difficult. A smaller event will simplify the task.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November??? or December</a:t>
            </a:r>
            <a:r>
              <a:rPr lang="en-US" sz="1600" dirty="0"/>
              <a:t>: P. Neugebauer cannot join before </a:t>
            </a:r>
            <a:r>
              <a:rPr lang="en-US" sz="1600" dirty="0" err="1"/>
              <a:t>Euromar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Next year 2021</a:t>
            </a:r>
            <a:r>
              <a:rPr lang="en-US" sz="1600" dirty="0"/>
              <a:t>. We have no problem in postponing to next year,  but not very close to the end of the project (June). </a:t>
            </a:r>
            <a:r>
              <a:rPr lang="en-US" sz="1600" b="1" dirty="0"/>
              <a:t>March-mid April latest. </a:t>
            </a:r>
            <a:r>
              <a:rPr lang="en-US" sz="1600" dirty="0"/>
              <a:t>In case we are close-up again next year, and the Workshop is cancelled we will need time reallocate the budget efficiently (</a:t>
            </a:r>
            <a:r>
              <a:rPr lang="en-US" sz="1600" dirty="0" err="1"/>
              <a:t>i.e</a:t>
            </a:r>
            <a:r>
              <a:rPr lang="en-US" sz="1600" dirty="0"/>
              <a:t> consumables).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65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Workshop – </a:t>
            </a:r>
            <a:r>
              <a:rPr lang="cs-CZ" dirty="0" err="1"/>
              <a:t>yes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no? 2/2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Dissemination</a:t>
            </a:r>
            <a:r>
              <a:rPr lang="cs-CZ" dirty="0"/>
              <a:t> – </a:t>
            </a:r>
            <a:r>
              <a:rPr lang="cs-CZ" dirty="0" err="1"/>
              <a:t>there‘ll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to </a:t>
            </a:r>
            <a:r>
              <a:rPr lang="cs-CZ" dirty="0" err="1"/>
              <a:t>disseminate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workshop </a:t>
            </a:r>
            <a:r>
              <a:rPr lang="cs-CZ" dirty="0" err="1"/>
              <a:t>at</a:t>
            </a:r>
            <a:r>
              <a:rPr lang="cs-CZ" dirty="0"/>
              <a:t> EUROMAR (</a:t>
            </a:r>
            <a:r>
              <a:rPr lang="cs-CZ" dirty="0" err="1"/>
              <a:t>provided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won‘t</a:t>
            </a:r>
            <a:r>
              <a:rPr lang="cs-CZ" dirty="0"/>
              <a:t> </a:t>
            </a:r>
            <a:r>
              <a:rPr lang="cs-CZ" dirty="0" err="1"/>
              <a:t>cancel</a:t>
            </a:r>
            <a:r>
              <a:rPr lang="cs-CZ" dirty="0"/>
              <a:t> as </a:t>
            </a:r>
            <a:r>
              <a:rPr lang="cs-CZ" dirty="0" err="1"/>
              <a:t>well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Plus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had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in Brno and </a:t>
            </a:r>
            <a:r>
              <a:rPr lang="cs-CZ" dirty="0" err="1"/>
              <a:t>Workshops</a:t>
            </a:r>
            <a:r>
              <a:rPr lang="cs-CZ" dirty="0"/>
              <a:t> in </a:t>
            </a:r>
            <a:r>
              <a:rPr lang="cs-CZ" dirty="0" err="1"/>
              <a:t>Alps</a:t>
            </a:r>
            <a:r>
              <a:rPr lang="cs-CZ" dirty="0"/>
              <a:t>, so to </a:t>
            </a:r>
            <a:r>
              <a:rPr lang="cs-CZ" dirty="0" err="1"/>
              <a:t>score</a:t>
            </a:r>
            <a:r>
              <a:rPr lang="cs-CZ" dirty="0"/>
              <a:t> 3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4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so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considering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situation</a:t>
            </a:r>
            <a:endParaRPr lang="cs-CZ" dirty="0"/>
          </a:p>
          <a:p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hand,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dissemination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H2020 </a:t>
            </a:r>
            <a:r>
              <a:rPr lang="cs-CZ" dirty="0" err="1"/>
              <a:t>obligations</a:t>
            </a:r>
            <a:endParaRPr lang="cs-CZ" dirty="0"/>
          </a:p>
          <a:p>
            <a:pPr lvl="1"/>
            <a:r>
              <a:rPr lang="cs-CZ" dirty="0"/>
              <a:t>So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postpone</a:t>
            </a:r>
            <a:endParaRPr lang="cs-CZ" dirty="0"/>
          </a:p>
          <a:p>
            <a:pPr lvl="1"/>
            <a:r>
              <a:rPr lang="cs-CZ" dirty="0" err="1"/>
              <a:t>Or</a:t>
            </a:r>
            <a:r>
              <a:rPr lang="cs-CZ" dirty="0"/>
              <a:t> do </a:t>
            </a:r>
            <a:r>
              <a:rPr lang="cs-CZ" dirty="0" err="1"/>
              <a:t>it</a:t>
            </a:r>
            <a:r>
              <a:rPr lang="cs-CZ" dirty="0"/>
              <a:t> online</a:t>
            </a:r>
          </a:p>
        </p:txBody>
      </p:sp>
    </p:spTree>
    <p:extLst>
      <p:ext uri="{BB962C8B-B14F-4D97-AF65-F5344CB8AC3E}">
        <p14:creationId xmlns:p14="http://schemas.microsoft.com/office/powerpoint/2010/main" val="20580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Postponement</a:t>
            </a:r>
            <a:r>
              <a:rPr lang="cs-CZ" dirty="0"/>
              <a:t> –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dates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December</a:t>
            </a:r>
            <a:r>
              <a:rPr lang="cs-CZ" dirty="0"/>
              <a:t> 2020 –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Euromar</a:t>
            </a:r>
            <a:endParaRPr lang="cs-CZ" dirty="0"/>
          </a:p>
          <a:p>
            <a:pPr lvl="1"/>
            <a:r>
              <a:rPr lang="cs-CZ" dirty="0"/>
              <a:t>Pros: </a:t>
            </a:r>
            <a:r>
              <a:rPr lang="cs-CZ" dirty="0" err="1"/>
              <a:t>possibly</a:t>
            </a:r>
            <a:r>
              <a:rPr lang="cs-CZ" dirty="0"/>
              <a:t> more </a:t>
            </a:r>
            <a:r>
              <a:rPr lang="cs-CZ" dirty="0" err="1"/>
              <a:t>attendants</a:t>
            </a:r>
            <a:r>
              <a:rPr lang="cs-CZ" dirty="0"/>
              <a:t> as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combine</a:t>
            </a:r>
            <a:r>
              <a:rPr lang="cs-CZ" dirty="0"/>
              <a:t> </a:t>
            </a:r>
            <a:r>
              <a:rPr lang="cs-CZ" dirty="0" err="1"/>
              <a:t>travels</a:t>
            </a:r>
            <a:endParaRPr lang="cs-CZ" dirty="0"/>
          </a:p>
          <a:p>
            <a:pPr lvl="1"/>
            <a:r>
              <a:rPr lang="cs-CZ" dirty="0" err="1"/>
              <a:t>Cons</a:t>
            </a:r>
            <a:r>
              <a:rPr lang="cs-CZ" dirty="0"/>
              <a:t>: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postponed</a:t>
            </a:r>
            <a:r>
              <a:rPr lang="cs-CZ" dirty="0"/>
              <a:t> to Nov/Dec 2020 and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conflicting</a:t>
            </a:r>
            <a:r>
              <a:rPr lang="cs-CZ" dirty="0"/>
              <a:t> </a:t>
            </a:r>
            <a:r>
              <a:rPr lang="cs-CZ" dirty="0" err="1"/>
              <a:t>schedules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Spring</a:t>
            </a:r>
            <a:r>
              <a:rPr lang="cs-CZ" dirty="0"/>
              <a:t>/June 2020 - …….</a:t>
            </a:r>
          </a:p>
        </p:txBody>
      </p:sp>
    </p:spTree>
    <p:extLst>
      <p:ext uri="{BB962C8B-B14F-4D97-AF65-F5344CB8AC3E}">
        <p14:creationId xmlns:p14="http://schemas.microsoft.com/office/powerpoint/2010/main" val="99069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 – </a:t>
            </a:r>
            <a:r>
              <a:rPr lang="cs-CZ" dirty="0" err="1"/>
              <a:t>WebEx</a:t>
            </a:r>
            <a:r>
              <a:rPr lang="cs-CZ" dirty="0"/>
              <a:t> </a:t>
            </a:r>
            <a:r>
              <a:rPr lang="cs-CZ" dirty="0" err="1"/>
              <a:t>event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Pros:</a:t>
            </a:r>
          </a:p>
          <a:p>
            <a:pPr lvl="1"/>
            <a:r>
              <a:rPr lang="cs-CZ" dirty="0" err="1"/>
              <a:t>Basically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-free – </a:t>
            </a:r>
            <a:r>
              <a:rPr lang="cs-CZ" dirty="0" err="1"/>
              <a:t>only</a:t>
            </a:r>
            <a:r>
              <a:rPr lang="cs-CZ" dirty="0"/>
              <a:t> in 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effort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Solves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bans</a:t>
            </a:r>
            <a:r>
              <a:rPr lang="cs-CZ" dirty="0"/>
              <a:t> </a:t>
            </a:r>
            <a:r>
              <a:rPr lang="cs-CZ" dirty="0" err="1"/>
              <a:t>issue</a:t>
            </a:r>
            <a:endParaRPr lang="cs-CZ" dirty="0"/>
          </a:p>
          <a:p>
            <a:pPr lvl="1"/>
            <a:r>
              <a:rPr lang="cs-CZ" dirty="0" err="1"/>
              <a:t>Basically</a:t>
            </a:r>
            <a:r>
              <a:rPr lang="cs-CZ" dirty="0"/>
              <a:t> </a:t>
            </a:r>
            <a:r>
              <a:rPr lang="cs-CZ" dirty="0" err="1"/>
              <a:t>unlimited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attendees</a:t>
            </a:r>
            <a:r>
              <a:rPr lang="cs-CZ" dirty="0"/>
              <a:t>“ (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lvl="1"/>
            <a:r>
              <a:rPr lang="cs-CZ" dirty="0" err="1"/>
              <a:t>Enhanced</a:t>
            </a:r>
            <a:r>
              <a:rPr lang="cs-CZ" dirty="0"/>
              <a:t> </a:t>
            </a:r>
            <a:r>
              <a:rPr lang="cs-CZ" dirty="0" err="1"/>
              <a:t>dissemination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(</a:t>
            </a:r>
            <a:r>
              <a:rPr lang="cs-CZ" dirty="0" err="1"/>
              <a:t>streamed</a:t>
            </a:r>
            <a:r>
              <a:rPr lang="cs-CZ" dirty="0"/>
              <a:t> </a:t>
            </a:r>
            <a:r>
              <a:rPr lang="cs-CZ" dirty="0" err="1"/>
              <a:t>lectures</a:t>
            </a:r>
            <a:r>
              <a:rPr lang="cs-CZ" dirty="0"/>
              <a:t>, online poster session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r>
              <a:rPr lang="cs-CZ" dirty="0" err="1"/>
              <a:t>Cons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Lower</a:t>
            </a:r>
            <a:r>
              <a:rPr lang="cs-CZ" dirty="0"/>
              <a:t> peer-to-peer </a:t>
            </a:r>
            <a:r>
              <a:rPr lang="cs-CZ" dirty="0" err="1"/>
              <a:t>engagement</a:t>
            </a:r>
            <a:r>
              <a:rPr lang="cs-CZ" dirty="0"/>
              <a:t> (</a:t>
            </a:r>
            <a:r>
              <a:rPr lang="cs-CZ" dirty="0" err="1"/>
              <a:t>discussions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moderated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Reduction</a:t>
            </a:r>
            <a:r>
              <a:rPr lang="cs-CZ" dirty="0"/>
              <a:t> to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lectures</a:t>
            </a:r>
            <a:r>
              <a:rPr lang="cs-CZ" dirty="0"/>
              <a:t> (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, online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can‘t</a:t>
            </a:r>
            <a:r>
              <a:rPr lang="cs-CZ" dirty="0"/>
              <a:t> last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,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breaks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7452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720</Words>
  <Application>Microsoft Office PowerPoint</Application>
  <PresentationFormat>Širokoúhlá obrazovka</PresentationFormat>
  <Paragraphs>49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23. 4. 2020 WP3</vt:lpstr>
      <vt:lpstr>Workshop – yes or no? 1/2</vt:lpstr>
      <vt:lpstr>Workshop:  yes /no?</vt:lpstr>
      <vt:lpstr>Worshop Yes:</vt:lpstr>
      <vt:lpstr>Workshop – yes or no? 2/2</vt:lpstr>
      <vt:lpstr>Postponement – possible dates:</vt:lpstr>
      <vt:lpstr>Online  – WebEx event: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 4. 2020 WP3</dc:title>
  <dc:creator>Čechalová Božena (26010)</dc:creator>
  <cp:lastModifiedBy>Monika Goikoetxea Larruskain</cp:lastModifiedBy>
  <cp:revision>4</cp:revision>
  <dcterms:created xsi:type="dcterms:W3CDTF">2020-04-18T10:49:42Z</dcterms:created>
  <dcterms:modified xsi:type="dcterms:W3CDTF">2020-04-22T13:34:44Z</dcterms:modified>
</cp:coreProperties>
</file>