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79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881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110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888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621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189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0402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19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2210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7535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782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91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4E0D9-896A-4677-9A40-D2A89CD14F1D}" type="datetimeFigureOut">
              <a:rPr lang="cs-CZ" smtClean="0"/>
              <a:t>21.04.2020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A19E7-F11B-4611-870D-A07201AD7F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129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23. </a:t>
            </a:r>
            <a:r>
              <a:rPr lang="cs-CZ" dirty="0" err="1" smtClean="0"/>
              <a:t>April</a:t>
            </a:r>
            <a:r>
              <a:rPr lang="cs-CZ" dirty="0" smtClean="0"/>
              <a:t> 2020</a:t>
            </a:r>
            <a:br>
              <a:rPr lang="cs-CZ" dirty="0" smtClean="0"/>
            </a:br>
            <a:r>
              <a:rPr lang="cs-CZ" dirty="0" smtClean="0"/>
              <a:t>PETER status meeting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4800" dirty="0" smtClean="0"/>
              <a:t>WP3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806457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Agenda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3.1</a:t>
            </a:r>
            <a:r>
              <a:rPr lang="en-US" dirty="0"/>
              <a:t>. Deliverables/Milestones with upcoming deadlines / changes to deadlines (BUT) – B. Čechalová</a:t>
            </a:r>
          </a:p>
          <a:p>
            <a:r>
              <a:rPr lang="en-US" dirty="0"/>
              <a:t>3.2. Second scientific workshop – MS12, hosted by NGU (BUT) – B. Čechalová</a:t>
            </a:r>
          </a:p>
          <a:p>
            <a:r>
              <a:rPr lang="en-US" dirty="0" smtClean="0"/>
              <a:t>3.3</a:t>
            </a:r>
            <a:r>
              <a:rPr lang="en-US" dirty="0"/>
              <a:t>. Project extension (BUT) – B. Čechalová</a:t>
            </a:r>
          </a:p>
          <a:p>
            <a:pPr lvl="1"/>
            <a:r>
              <a:rPr lang="en-US" dirty="0"/>
              <a:t>3.3.1. Status of approval from PO</a:t>
            </a:r>
          </a:p>
          <a:p>
            <a:pPr lvl="1"/>
            <a:r>
              <a:rPr lang="en-US" dirty="0"/>
              <a:t>3.3.2. Consequences in terms of budget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0076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Upcoming</a:t>
            </a:r>
            <a:r>
              <a:rPr lang="cs-CZ" dirty="0" smtClean="0"/>
              <a:t> </a:t>
            </a:r>
            <a:r>
              <a:rPr lang="cs-CZ" dirty="0" err="1" smtClean="0"/>
              <a:t>deadlines</a:t>
            </a:r>
            <a:r>
              <a:rPr lang="cs-CZ" dirty="0" smtClean="0"/>
              <a:t> - </a:t>
            </a:r>
            <a:r>
              <a:rPr lang="cs-CZ" dirty="0" err="1" smtClean="0"/>
              <a:t>deliverables</a:t>
            </a:r>
            <a:endParaRPr lang="cs-CZ" dirty="0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314113"/>
              </p:ext>
            </p:extLst>
          </p:nvPr>
        </p:nvGraphicFramePr>
        <p:xfrm>
          <a:off x="841375" y="1238249"/>
          <a:ext cx="10145713" cy="747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kument" r:id="rId3" imgW="5835584" imgH="4153930" progId="Word.Document.12">
                  <p:embed/>
                </p:oleObj>
              </mc:Choice>
              <mc:Fallback>
                <p:oleObj name="Dokument" r:id="rId3" imgW="5835584" imgH="415393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1375" y="1238249"/>
                        <a:ext cx="10145713" cy="7477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9062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Upcoming</a:t>
            </a:r>
            <a:r>
              <a:rPr lang="cs-CZ" dirty="0" smtClean="0"/>
              <a:t> </a:t>
            </a:r>
            <a:r>
              <a:rPr lang="cs-CZ" dirty="0" err="1" smtClean="0"/>
              <a:t>deadlines</a:t>
            </a:r>
            <a:r>
              <a:rPr lang="cs-CZ" dirty="0" smtClean="0"/>
              <a:t> - </a:t>
            </a:r>
            <a:r>
              <a:rPr lang="cs-CZ" dirty="0" err="1" smtClean="0"/>
              <a:t>milestones</a:t>
            </a:r>
            <a:endParaRPr lang="cs-CZ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916190"/>
              </p:ext>
            </p:extLst>
          </p:nvPr>
        </p:nvGraphicFramePr>
        <p:xfrm>
          <a:off x="1562582" y="1507713"/>
          <a:ext cx="9227948" cy="3909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okument" r:id="rId3" imgW="5737207" imgH="2429725" progId="Word.Document.12">
                  <p:embed/>
                </p:oleObj>
              </mc:Choice>
              <mc:Fallback>
                <p:oleObj name="Dokument" r:id="rId3" imgW="5737207" imgH="242972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62582" y="1507713"/>
                        <a:ext cx="9227948" cy="39092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9166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Project </a:t>
            </a:r>
            <a:r>
              <a:rPr lang="cs-CZ" dirty="0" err="1" smtClean="0"/>
              <a:t>extension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Communication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PO:</a:t>
            </a:r>
          </a:p>
          <a:p>
            <a:pPr lvl="1"/>
            <a:r>
              <a:rPr lang="cs-CZ" dirty="0" err="1" smtClean="0"/>
              <a:t>Contingency</a:t>
            </a:r>
            <a:r>
              <a:rPr lang="cs-CZ" dirty="0" smtClean="0"/>
              <a:t> </a:t>
            </a:r>
            <a:r>
              <a:rPr lang="cs-CZ" dirty="0" err="1" smtClean="0"/>
              <a:t>plan</a:t>
            </a:r>
            <a:r>
              <a:rPr lang="cs-CZ" dirty="0" smtClean="0"/>
              <a:t> </a:t>
            </a:r>
            <a:r>
              <a:rPr lang="cs-CZ" dirty="0" err="1" smtClean="0"/>
              <a:t>submitted</a:t>
            </a:r>
            <a:r>
              <a:rPr lang="cs-CZ" dirty="0" smtClean="0"/>
              <a:t>, </a:t>
            </a:r>
            <a:r>
              <a:rPr lang="cs-CZ" dirty="0" err="1" smtClean="0"/>
              <a:t>notice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PO </a:t>
            </a:r>
            <a:r>
              <a:rPr lang="cs-CZ" dirty="0" err="1" smtClean="0"/>
              <a:t>taken</a:t>
            </a:r>
            <a:endParaRPr lang="cs-CZ" dirty="0" smtClean="0"/>
          </a:p>
          <a:p>
            <a:pPr lvl="1"/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cs-CZ" dirty="0" err="1" smtClean="0"/>
              <a:t>steps</a:t>
            </a:r>
            <a:r>
              <a:rPr lang="cs-CZ" dirty="0" smtClean="0"/>
              <a:t>: </a:t>
            </a:r>
            <a:r>
              <a:rPr lang="cs-CZ" dirty="0" err="1" smtClean="0"/>
              <a:t>get</a:t>
            </a:r>
            <a:r>
              <a:rPr lang="cs-CZ" dirty="0" smtClean="0"/>
              <a:t> </a:t>
            </a:r>
            <a:r>
              <a:rPr lang="cs-CZ" dirty="0" err="1" smtClean="0"/>
              <a:t>back</a:t>
            </a:r>
            <a:r>
              <a:rPr lang="cs-CZ" dirty="0" smtClean="0"/>
              <a:t> in </a:t>
            </a:r>
            <a:r>
              <a:rPr lang="cs-CZ" dirty="0" err="1" smtClean="0"/>
              <a:t>touch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travel</a:t>
            </a:r>
            <a:r>
              <a:rPr lang="cs-CZ" dirty="0" smtClean="0"/>
              <a:t> </a:t>
            </a:r>
            <a:r>
              <a:rPr lang="cs-CZ" dirty="0" err="1" smtClean="0"/>
              <a:t>bans</a:t>
            </a:r>
            <a:r>
              <a:rPr lang="cs-CZ" dirty="0" smtClean="0"/>
              <a:t> are </a:t>
            </a:r>
            <a:r>
              <a:rPr lang="cs-CZ" dirty="0" err="1" smtClean="0"/>
              <a:t>lifted</a:t>
            </a:r>
            <a:r>
              <a:rPr lang="cs-CZ" dirty="0" smtClean="0"/>
              <a:t> and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resume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 to re-</a:t>
            </a:r>
            <a:r>
              <a:rPr lang="cs-CZ" dirty="0" err="1" smtClean="0"/>
              <a:t>evaluate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contingency</a:t>
            </a:r>
            <a:r>
              <a:rPr lang="cs-CZ" dirty="0" smtClean="0"/>
              <a:t> </a:t>
            </a:r>
            <a:r>
              <a:rPr lang="cs-CZ" dirty="0" err="1" smtClean="0"/>
              <a:t>plan</a:t>
            </a:r>
            <a:endParaRPr lang="cs-CZ" dirty="0" smtClean="0"/>
          </a:p>
          <a:p>
            <a:pPr lvl="1"/>
            <a:r>
              <a:rPr lang="cs-CZ" dirty="0" smtClean="0"/>
              <a:t>12 May: online </a:t>
            </a:r>
            <a:r>
              <a:rPr lang="cs-CZ" dirty="0" err="1" smtClean="0"/>
              <a:t>training</a:t>
            </a:r>
            <a:r>
              <a:rPr lang="cs-CZ" dirty="0" smtClean="0"/>
              <a:t> on </a:t>
            </a:r>
            <a:r>
              <a:rPr lang="cs-CZ" dirty="0" err="1" smtClean="0"/>
              <a:t>amendments</a:t>
            </a:r>
            <a:r>
              <a:rPr lang="cs-CZ" dirty="0" smtClean="0"/>
              <a:t> and </a:t>
            </a:r>
            <a:r>
              <a:rPr lang="cs-CZ" dirty="0" err="1" smtClean="0"/>
              <a:t>extensions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H2020 </a:t>
            </a:r>
            <a:r>
              <a:rPr lang="cs-CZ" dirty="0" err="1" smtClean="0"/>
              <a:t>grants</a:t>
            </a:r>
            <a:endParaRPr lang="cs-CZ" dirty="0" smtClean="0"/>
          </a:p>
          <a:p>
            <a:pPr lvl="1"/>
            <a:endParaRPr lang="cs-CZ" dirty="0"/>
          </a:p>
          <a:p>
            <a:r>
              <a:rPr lang="cs-CZ" dirty="0" smtClean="0"/>
              <a:t>Budget-</a:t>
            </a:r>
            <a:r>
              <a:rPr lang="cs-CZ" dirty="0" err="1" smtClean="0"/>
              <a:t>related</a:t>
            </a:r>
            <a:r>
              <a:rPr lang="cs-CZ" dirty="0" smtClean="0"/>
              <a:t> </a:t>
            </a:r>
            <a:r>
              <a:rPr lang="cs-CZ" dirty="0" err="1" smtClean="0"/>
              <a:t>consequences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No </a:t>
            </a:r>
            <a:r>
              <a:rPr lang="cs-CZ" dirty="0" err="1" smtClean="0"/>
              <a:t>additional</a:t>
            </a:r>
            <a:r>
              <a:rPr lang="cs-CZ" dirty="0" smtClean="0"/>
              <a:t> </a:t>
            </a:r>
            <a:r>
              <a:rPr lang="cs-CZ" dirty="0" err="1" smtClean="0"/>
              <a:t>funds</a:t>
            </a:r>
            <a:endParaRPr lang="cs-CZ" dirty="0" smtClean="0"/>
          </a:p>
          <a:p>
            <a:pPr lvl="1"/>
            <a:r>
              <a:rPr lang="cs-CZ" dirty="0" err="1" smtClean="0"/>
              <a:t>Possible</a:t>
            </a:r>
            <a:r>
              <a:rPr lang="cs-CZ" dirty="0" smtClean="0"/>
              <a:t> re-</a:t>
            </a:r>
            <a:r>
              <a:rPr lang="cs-CZ" dirty="0" err="1" smtClean="0"/>
              <a:t>distribution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funds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633072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134</Words>
  <Application>Microsoft Office PowerPoint</Application>
  <PresentationFormat>Širokoúhlá obrazovka</PresentationFormat>
  <Paragraphs>20</Paragraphs>
  <Slides>5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Dokument Microsoft Wordu</vt:lpstr>
      <vt:lpstr>23. April 2020 PETER status meeting</vt:lpstr>
      <vt:lpstr>Agenda</vt:lpstr>
      <vt:lpstr>Upcoming deadlines - deliverables</vt:lpstr>
      <vt:lpstr>Upcoming deadlines - milestones</vt:lpstr>
      <vt:lpstr>Project extension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23. April 2020 PETER status meeting</dc:title>
  <dc:creator>Čechalová Božena (26010)</dc:creator>
  <cp:lastModifiedBy>Čechalová Božena (26010)</cp:lastModifiedBy>
  <cp:revision>3</cp:revision>
  <dcterms:created xsi:type="dcterms:W3CDTF">2020-04-21T10:29:29Z</dcterms:created>
  <dcterms:modified xsi:type="dcterms:W3CDTF">2020-04-21T10:51:16Z</dcterms:modified>
</cp:coreProperties>
</file>